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56" r:id="rId5"/>
    <p:sldId id="285" r:id="rId6"/>
    <p:sldId id="278" r:id="rId7"/>
    <p:sldId id="287" r:id="rId8"/>
    <p:sldId id="289" r:id="rId9"/>
    <p:sldId id="288" r:id="rId10"/>
    <p:sldId id="290" r:id="rId11"/>
    <p:sldId id="293" r:id="rId12"/>
    <p:sldId id="291" r:id="rId13"/>
    <p:sldId id="294" r:id="rId14"/>
    <p:sldId id="292"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28" userDrawn="1">
          <p15:clr>
            <a:srgbClr val="A4A3A4"/>
          </p15:clr>
        </p15:guide>
        <p15:guide id="2"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BEB9AA"/>
    <a:srgbClr val="C0C9C2"/>
    <a:srgbClr val="AA9D92"/>
    <a:srgbClr val="F2F1EE"/>
    <a:srgbClr val="D8D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3595" autoAdjust="0"/>
  </p:normalViewPr>
  <p:slideViewPr>
    <p:cSldViewPr snapToGrid="0">
      <p:cViewPr varScale="1">
        <p:scale>
          <a:sx n="110" d="100"/>
          <a:sy n="110" d="100"/>
        </p:scale>
        <p:origin x="672" y="184"/>
      </p:cViewPr>
      <p:guideLst>
        <p:guide pos="4128"/>
        <p:guide orient="horz" pos="960"/>
      </p:guideLst>
    </p:cSldViewPr>
  </p:slideViewPr>
  <p:outlineViewPr>
    <p:cViewPr>
      <p:scale>
        <a:sx n="33" d="100"/>
        <a:sy n="33" d="100"/>
      </p:scale>
      <p:origin x="0" y="-4027"/>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2299"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E6020-4209-49A3-9DC4-18264096E7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797462-F1DD-4E64-BC14-F17A0F34B5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32FC57-E1F8-4F59-A87C-2833007EAF57}" type="datetimeFigureOut">
              <a:rPr lang="en-US" smtClean="0"/>
              <a:t>10/2/22</a:t>
            </a:fld>
            <a:endParaRPr lang="en-US"/>
          </a:p>
        </p:txBody>
      </p:sp>
      <p:sp>
        <p:nvSpPr>
          <p:cNvPr id="4" name="Footer Placeholder 3">
            <a:extLst>
              <a:ext uri="{FF2B5EF4-FFF2-40B4-BE49-F238E27FC236}">
                <a16:creationId xmlns:a16="http://schemas.microsoft.com/office/drawing/2014/main" id="{8075F0E3-AC70-4B5A-BCEB-9E3C021C86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8F68B5-925F-4468-95B3-EA77C29C34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8A06BE-7519-4B21-9E1D-AE6D6E69C38F}" type="slidenum">
              <a:rPr lang="en-US" smtClean="0"/>
              <a:t>‹#›</a:t>
            </a:fld>
            <a:endParaRPr lang="en-US"/>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ACAC0-59EA-4916-9995-398D6BEB88C3}" type="datetimeFigureOut">
              <a:rPr lang="en-US" smtClean="0"/>
              <a:t>10/2/22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B2C62-FE30-453D-946B-754E9E42C845}" type="slidenum">
              <a:rPr lang="en-US" smtClean="0"/>
              <a:t>‹#›</a:t>
            </a:fld>
            <a:endParaRPr lang="en-US"/>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spacing + Page numbers</a:t>
            </a:r>
          </a:p>
        </p:txBody>
      </p:sp>
      <p:sp>
        <p:nvSpPr>
          <p:cNvPr id="4" name="Slide Number Placeholder 3"/>
          <p:cNvSpPr>
            <a:spLocks noGrp="1"/>
          </p:cNvSpPr>
          <p:nvPr>
            <p:ph type="sldNum" sz="quarter" idx="5"/>
          </p:nvPr>
        </p:nvSpPr>
        <p:spPr/>
        <p:txBody>
          <a:bodyPr/>
          <a:lstStyle/>
          <a:p>
            <a:fld id="{5A9B2C62-FE30-453D-946B-754E9E42C845}" type="slidenum">
              <a:rPr lang="en-US" smtClean="0"/>
              <a:t>1</a:t>
            </a:fld>
            <a:endParaRPr lang="en-US"/>
          </a:p>
        </p:txBody>
      </p:sp>
    </p:spTree>
    <p:extLst>
      <p:ext uri="{BB962C8B-B14F-4D97-AF65-F5344CB8AC3E}">
        <p14:creationId xmlns:p14="http://schemas.microsoft.com/office/powerpoint/2010/main" val="1777375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2"/>
        </a:solidFill>
        <a:effectLst/>
      </p:bgPr>
    </p:bg>
    <p:spTree>
      <p:nvGrpSpPr>
        <p:cNvPr id="1" name=""/>
        <p:cNvGrpSpPr/>
        <p:nvPr/>
      </p:nvGrpSpPr>
      <p:grpSpPr>
        <a:xfrm>
          <a:off x="0" y="0"/>
          <a:ext cx="0" cy="0"/>
          <a:chOff x="0" y="0"/>
          <a:chExt cx="0" cy="0"/>
        </a:xfrm>
      </p:grpSpPr>
      <p:sp>
        <p:nvSpPr>
          <p:cNvPr id="12" name="Text Placeholder 21">
            <a:extLst>
              <a:ext uri="{FF2B5EF4-FFF2-40B4-BE49-F238E27FC236}">
                <a16:creationId xmlns:a16="http://schemas.microsoft.com/office/drawing/2014/main" id="{F2964EA8-200F-47C5-90C2-1DBA3D6D7CDB}"/>
              </a:ext>
            </a:extLst>
          </p:cNvPr>
          <p:cNvSpPr>
            <a:spLocks noGrp="1"/>
          </p:cNvSpPr>
          <p:nvPr>
            <p:ph type="body" sz="quarter" idx="12"/>
          </p:nvPr>
        </p:nvSpPr>
        <p:spPr>
          <a:xfrm>
            <a:off x="1028700" y="5078187"/>
            <a:ext cx="3222058" cy="964620"/>
          </a:xfrm>
        </p:spPr>
        <p:txBody>
          <a:bodyPr>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a:r>
              <a:rPr lang="en-US"/>
              <a:t>Click to edit Master text styles</a:t>
            </a:r>
          </a:p>
        </p:txBody>
      </p:sp>
      <p:sp>
        <p:nvSpPr>
          <p:cNvPr id="13" name="Picture Placeholder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Title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a:lstStyle/>
          <a:p>
            <a:r>
              <a:rPr lang="en-US"/>
              <a:t>Click icon to add picture</a:t>
            </a:r>
          </a:p>
        </p:txBody>
      </p:sp>
      <p:sp>
        <p:nvSpPr>
          <p:cNvPr id="10" name="Content Placeholder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4" name="Content Placeholder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9" name="Content Placeholder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24" name="Date Placeholder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99D1A0-04AB-4DD4-B9DB-BDEC5E64C94C}" type="datetime1">
              <a:rPr lang="en-US" smtClean="0"/>
              <a:t>10/2/22</a:t>
            </a:fld>
            <a:endParaRPr lang="en-US" dirty="0"/>
          </a:p>
        </p:txBody>
      </p:sp>
      <p:sp>
        <p:nvSpPr>
          <p:cNvPr id="25" name="Slide Number Placeholder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1" name="Title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Click to add title</a:t>
            </a:r>
          </a:p>
        </p:txBody>
      </p:sp>
      <p:cxnSp>
        <p:nvCxnSpPr>
          <p:cNvPr id="3" name="Straight Connector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2"/>
        </a:solidFill>
        <a:effectLst/>
      </p:bgPr>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53EA80-260A-4EE9-83BB-E6DD04DEA906}" type="datetime1">
              <a:rPr lang="en-US" smtClean="0"/>
              <a:t>10/2/22</a:t>
            </a:fld>
            <a:endParaRPr lang="en-US" dirty="0"/>
          </a:p>
        </p:txBody>
      </p:sp>
      <p:sp>
        <p:nvSpPr>
          <p:cNvPr id="16" name="Slide Number Placeholder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195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a:lstStyle/>
          <a:p>
            <a:r>
              <a:rPr lang="en-US"/>
              <a:t>Click icon to add picture</a:t>
            </a:r>
            <a:endParaRPr lang="en-US" dirty="0"/>
          </a:p>
        </p:txBody>
      </p:sp>
      <p:sp>
        <p:nvSpPr>
          <p:cNvPr id="10" name="Picture Placeholder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a:lstStyle/>
          <a:p>
            <a:r>
              <a:rPr lang="en-US"/>
              <a:t>Click icon to add picture</a:t>
            </a:r>
            <a:endParaRPr lang="en-US" dirty="0"/>
          </a:p>
        </p:txBody>
      </p:sp>
      <p:sp>
        <p:nvSpPr>
          <p:cNvPr id="11" name="Text Placeholder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defRPr>
            </a:lvl1pPr>
          </a:lstStyle>
          <a:p>
            <a:pPr lvl="0"/>
            <a:r>
              <a:rPr lang="en-US" dirty="0"/>
              <a:t>01</a:t>
            </a:r>
          </a:p>
        </p:txBody>
      </p:sp>
      <p:sp>
        <p:nvSpPr>
          <p:cNvPr id="12" name="Text Placeholder 18">
            <a:extLst>
              <a:ext uri="{FF2B5EF4-FFF2-40B4-BE49-F238E27FC236}">
                <a16:creationId xmlns:a16="http://schemas.microsoft.com/office/drawing/2014/main" id="{12C18C04-19C8-4ECC-83E8-6E65128CEF48}"/>
              </a:ext>
            </a:extLst>
          </p:cNvPr>
          <p:cNvSpPr>
            <a:spLocks noGrp="1"/>
          </p:cNvSpPr>
          <p:nvPr>
            <p:ph type="body" sz="quarter" idx="13"/>
          </p:nvPr>
        </p:nvSpPr>
        <p:spPr>
          <a:xfrm>
            <a:off x="1040130" y="2009776"/>
            <a:ext cx="3924300" cy="2849562"/>
          </a:xfrm>
        </p:spPr>
        <p:txBody>
          <a:bodyPr>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4D14E5D8-EB42-4C87-B4AE-4746909A2D33}"/>
              </a:ext>
            </a:extLst>
          </p:cNvPr>
          <p:cNvSpPr>
            <a:spLocks noGrp="1"/>
          </p:cNvSpPr>
          <p:nvPr>
            <p:ph type="body" sz="quarter" idx="16"/>
          </p:nvPr>
        </p:nvSpPr>
        <p:spPr>
          <a:xfrm>
            <a:off x="1039813" y="5067300"/>
            <a:ext cx="3913187" cy="1319213"/>
          </a:xfrm>
        </p:spPr>
        <p:txBody>
          <a:bodyPr>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20" name="Date Placeholder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D80274-DEF2-4F5D-8F74-69D0554CED55}" type="datetime1">
              <a:rPr lang="en-US" smtClean="0"/>
              <a:t>10/2/22</a:t>
            </a:fld>
            <a:endParaRPr lang="en-US" dirty="0"/>
          </a:p>
        </p:txBody>
      </p:sp>
      <p:sp>
        <p:nvSpPr>
          <p:cNvPr id="21" name="Slide Number Placeholder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4" name="Title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661D25CF-5413-4949-A54A-8716608406B5}"/>
              </a:ext>
            </a:extLst>
          </p:cNvPr>
          <p:cNvSpPr>
            <a:spLocks noGrp="1"/>
          </p:cNvSpPr>
          <p:nvPr>
            <p:ph type="body" sz="quarter" idx="11"/>
          </p:nvPr>
        </p:nvSpPr>
        <p:spPr>
          <a:xfrm>
            <a:off x="7258050" y="2000250"/>
            <a:ext cx="4667250" cy="3398837"/>
          </a:xfrm>
        </p:spPr>
        <p:txBody>
          <a:bodyPr>
            <a:normAutofit/>
          </a:bodyPr>
          <a:lstStyle>
            <a:lvl1pPr marL="0" indent="0">
              <a:lnSpc>
                <a:spcPct val="150000"/>
              </a:lnSpc>
              <a:buNone/>
              <a:defRPr sz="2000">
                <a:solidFill>
                  <a:schemeClr val="accent2">
                    <a:lumMod val="50000"/>
                  </a:schemeClr>
                </a:solidFill>
              </a:defRPr>
            </a:lvl1pPr>
          </a:lstStyle>
          <a:p>
            <a:pPr lvl="0"/>
            <a:r>
              <a:rPr lang="en-US"/>
              <a:t>Click to edit Master text styles</a:t>
            </a:r>
          </a:p>
        </p:txBody>
      </p:sp>
      <p:sp>
        <p:nvSpPr>
          <p:cNvPr id="35" name="Date Placeholder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9D4DA8-2D4A-4F06-BECA-044AF4113FB4}" type="datetime1">
              <a:rPr lang="en-US" smtClean="0"/>
              <a:t>10/2/22</a:t>
            </a:fld>
            <a:endParaRPr lang="en-US" dirty="0"/>
          </a:p>
        </p:txBody>
      </p:sp>
      <p:sp>
        <p:nvSpPr>
          <p:cNvPr id="36" name="Slide Number Placeholder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AD2FED0-CD95-48B0-B54A-1F64F952C6C0}"/>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p>
        </p:txBody>
      </p:sp>
      <p:cxnSp>
        <p:nvCxnSpPr>
          <p:cNvPr id="3" name="Straight Connector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71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a:lstStyle/>
          <a:p>
            <a:r>
              <a:rPr lang="en-US"/>
              <a:t>Click icon to add picture</a:t>
            </a:r>
          </a:p>
        </p:txBody>
      </p:sp>
      <p:sp>
        <p:nvSpPr>
          <p:cNvPr id="16" name="Picture Placeholder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a:lstStyle/>
          <a:p>
            <a:r>
              <a:rPr lang="en-US"/>
              <a:t>Click icon to add picture</a:t>
            </a:r>
          </a:p>
        </p:txBody>
      </p:sp>
      <p:sp>
        <p:nvSpPr>
          <p:cNvPr id="14" name="Picture Placeholder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a:lstStyle/>
          <a:p>
            <a:r>
              <a:rPr lang="en-US"/>
              <a:t>Click icon to add picture</a:t>
            </a:r>
          </a:p>
        </p:txBody>
      </p:sp>
      <p:sp>
        <p:nvSpPr>
          <p:cNvPr id="23" name="Text Placeholder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latin typeface="+mj-lt"/>
              </a:defRPr>
            </a:lvl1pPr>
          </a:lstStyle>
          <a:p>
            <a:pPr lvl="0"/>
            <a:r>
              <a:rPr lang="en-US" dirty="0"/>
              <a:t>01</a:t>
            </a:r>
          </a:p>
        </p:txBody>
      </p:sp>
      <p:sp>
        <p:nvSpPr>
          <p:cNvPr id="19" name="Text Placeholder 18">
            <a:extLst>
              <a:ext uri="{FF2B5EF4-FFF2-40B4-BE49-F238E27FC236}">
                <a16:creationId xmlns:a16="http://schemas.microsoft.com/office/drawing/2014/main" id="{65757DE8-43D6-4A47-ABC9-B39EC8016CB2}"/>
              </a:ext>
            </a:extLst>
          </p:cNvPr>
          <p:cNvSpPr>
            <a:spLocks noGrp="1"/>
          </p:cNvSpPr>
          <p:nvPr>
            <p:ph type="body" sz="quarter" idx="13"/>
          </p:nvPr>
        </p:nvSpPr>
        <p:spPr>
          <a:xfrm>
            <a:off x="1040130" y="2009775"/>
            <a:ext cx="3924300" cy="4391025"/>
          </a:xfrm>
        </p:spPr>
        <p:txBody>
          <a:bodyPr>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30" name="Date Placeholder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C81873-7D47-483D-BCB4-50DD9806C720}" type="datetime1">
              <a:rPr lang="en-US" smtClean="0"/>
              <a:t>10/2/22</a:t>
            </a:fld>
            <a:endParaRPr lang="en-US" dirty="0"/>
          </a:p>
        </p:txBody>
      </p:sp>
      <p:sp>
        <p:nvSpPr>
          <p:cNvPr id="31" name="Slide Number Placeholder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a:noAutofit/>
          </a:bodyPr>
          <a:lstStyle>
            <a:lvl1pPr marL="0" indent="0">
              <a:lnSpc>
                <a:spcPct val="90000"/>
              </a:lnSpc>
              <a:buNone/>
              <a:defRPr sz="8800">
                <a:solidFill>
                  <a:schemeClr val="bg1"/>
                </a:solidFill>
              </a:defRPr>
            </a:lvl1pPr>
          </a:lstStyle>
          <a:p>
            <a:pPr lvl="0"/>
            <a:r>
              <a:rPr lang="en-US" dirty="0"/>
              <a:t>02</a:t>
            </a:r>
          </a:p>
        </p:txBody>
      </p:sp>
      <p:sp>
        <p:nvSpPr>
          <p:cNvPr id="2" name="Title 1">
            <a:extLst>
              <a:ext uri="{FF2B5EF4-FFF2-40B4-BE49-F238E27FC236}">
                <a16:creationId xmlns:a16="http://schemas.microsoft.com/office/drawing/2014/main" id="{C45DFEC7-1EEC-4FF2-868A-9799EA69FE87}"/>
              </a:ext>
            </a:extLst>
          </p:cNvPr>
          <p:cNvSpPr>
            <a:spLocks noGrp="1"/>
          </p:cNvSpPr>
          <p:nvPr>
            <p:ph type="title"/>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and Graph">
    <p:bg>
      <p:bgPr>
        <a:solidFill>
          <a:schemeClr val="bg2"/>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10/2/22</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10/2/22</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7" name="Picture Placeholder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a:lstStyle/>
          <a:p>
            <a:r>
              <a:rPr lang="en-US"/>
              <a:t>Click icon to add picture</a:t>
            </a:r>
          </a:p>
        </p:txBody>
      </p:sp>
      <p:pic>
        <p:nvPicPr>
          <p:cNvPr id="4" name="Picture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Title 4">
            <a:extLst>
              <a:ext uri="{FF2B5EF4-FFF2-40B4-BE49-F238E27FC236}">
                <a16:creationId xmlns:a16="http://schemas.microsoft.com/office/drawing/2014/main" id="{E3BE48E1-D3BE-4B52-B2EC-13A514CB0530}"/>
              </a:ext>
            </a:extLst>
          </p:cNvPr>
          <p:cNvSpPr>
            <a:spLocks noGrp="1"/>
          </p:cNvSpPr>
          <p:nvPr>
            <p:ph type="title"/>
          </p:nvPr>
        </p:nvSpPr>
        <p:spPr>
          <a:xfrm>
            <a:off x="5947966" y="2105933"/>
            <a:ext cx="5297883" cy="2237467"/>
          </a:xfrm>
        </p:spPr>
        <p:txBody>
          <a:bodyPr anchor="t">
            <a:normAutofit/>
          </a:bodyPr>
          <a:lstStyle>
            <a:lvl1pPr>
              <a:lnSpc>
                <a:spcPct val="150000"/>
              </a:lnSpc>
              <a:spcBef>
                <a:spcPts val="1000"/>
              </a:spcBef>
              <a:defRPr sz="2000">
                <a:solidFill>
                  <a:schemeClr val="accent2">
                    <a:lumMod val="50000"/>
                  </a:schemeClr>
                </a:solidFill>
              </a:defRPr>
            </a:lvl1pPr>
          </a:lstStyle>
          <a:p>
            <a:r>
              <a:rPr lang="en-US"/>
              <a:t>Click to edit Master title style</a:t>
            </a:r>
          </a:p>
        </p:txBody>
      </p:sp>
    </p:spTree>
    <p:extLst>
      <p:ext uri="{BB962C8B-B14F-4D97-AF65-F5344CB8AC3E}">
        <p14:creationId xmlns:p14="http://schemas.microsoft.com/office/powerpoint/2010/main" val="251674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2"/>
      </p:bgRef>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DB74C9-B808-4394-A017-79C83B2524EF}" type="datetime1">
              <a:rPr lang="en-US" smtClean="0"/>
              <a:t>10/2/22</a:t>
            </a:fld>
            <a:endParaRPr lang="en-US" dirty="0"/>
          </a:p>
        </p:txBody>
      </p:sp>
      <p:sp>
        <p:nvSpPr>
          <p:cNvPr id="16" name="Slide Number Placeholder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822BA076-F3B9-47CB-80C2-BE29F157D044}"/>
              </a:ext>
            </a:extLst>
          </p:cNvPr>
          <p:cNvSpPr>
            <a:spLocks noGrp="1"/>
          </p:cNvSpPr>
          <p:nvPr>
            <p:ph sz="quarter" idx="11"/>
          </p:nvPr>
        </p:nvSpPr>
        <p:spPr>
          <a:xfrm>
            <a:off x="854075" y="1625600"/>
            <a:ext cx="1049972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14769475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2"/>
        </a:solidFill>
        <a:effectLst/>
      </p:bgPr>
    </p:bg>
    <p:spTree>
      <p:nvGrpSpPr>
        <p:cNvPr id="1" name=""/>
        <p:cNvGrpSpPr/>
        <p:nvPr/>
      </p:nvGrpSpPr>
      <p:grpSpPr>
        <a:xfrm>
          <a:off x="0" y="0"/>
          <a:ext cx="0" cy="0"/>
          <a:chOff x="0" y="0"/>
          <a:chExt cx="0" cy="0"/>
        </a:xfrm>
      </p:grpSpPr>
      <p:sp>
        <p:nvSpPr>
          <p:cNvPr id="34" name="Text Placeholder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a:noAutofit/>
          </a:bodyPr>
          <a:lstStyle>
            <a:lvl1pPr marL="0" indent="0">
              <a:lnSpc>
                <a:spcPct val="90000"/>
              </a:lnSpc>
              <a:buNone/>
              <a:defRPr sz="8800" b="1">
                <a:solidFill>
                  <a:schemeClr val="tx1"/>
                </a:solidFill>
              </a:defRPr>
            </a:lvl1pPr>
          </a:lstStyle>
          <a:p>
            <a:pPr lvl="0"/>
            <a:r>
              <a:rPr lang="en-US" dirty="0"/>
              <a:t>01</a:t>
            </a:r>
          </a:p>
        </p:txBody>
      </p:sp>
      <p:sp>
        <p:nvSpPr>
          <p:cNvPr id="21" name="Picture Placeholder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a:lstStyle/>
          <a:p>
            <a:r>
              <a:rPr lang="en-US"/>
              <a:t>Click icon to add picture</a:t>
            </a:r>
          </a:p>
        </p:txBody>
      </p:sp>
      <p:sp>
        <p:nvSpPr>
          <p:cNvPr id="22" name="Picture Placeholder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a:lstStyle/>
          <a:p>
            <a:r>
              <a:rPr lang="en-US"/>
              <a:t>Click icon to add picture</a:t>
            </a:r>
            <a:endParaRPr lang="en-US" dirty="0"/>
          </a:p>
        </p:txBody>
      </p:sp>
      <p:sp>
        <p:nvSpPr>
          <p:cNvPr id="23" name="Picture Placeholder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a:lstStyle/>
          <a:p>
            <a:r>
              <a:rPr lang="en-US"/>
              <a:t>Click icon to add picture</a:t>
            </a:r>
          </a:p>
        </p:txBody>
      </p:sp>
      <p:sp>
        <p:nvSpPr>
          <p:cNvPr id="24" name="Picture Placeholder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a:lstStyle/>
          <a:p>
            <a:r>
              <a:rPr lang="en-US"/>
              <a:t>Click icon to add picture</a:t>
            </a:r>
          </a:p>
        </p:txBody>
      </p:sp>
      <p:sp>
        <p:nvSpPr>
          <p:cNvPr id="25" name="Picture Placeholder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a:lstStyle/>
          <a:p>
            <a:r>
              <a:rPr lang="en-US"/>
              <a:t>Click icon to add picture</a:t>
            </a:r>
          </a:p>
        </p:txBody>
      </p:sp>
      <p:sp>
        <p:nvSpPr>
          <p:cNvPr id="30" name="Date Placeholder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D2DF6D-B715-4785-8DEA-9165C638CF44}" type="datetime1">
              <a:rPr lang="en-US" smtClean="0"/>
              <a:t>10/2/22</a:t>
            </a:fld>
            <a:endParaRPr lang="en-US" dirty="0"/>
          </a:p>
        </p:txBody>
      </p:sp>
      <p:sp>
        <p:nvSpPr>
          <p:cNvPr id="31" name="Slide Number Placeholder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3E8CB70-B054-4294-AD29-EE7A75C723E5}"/>
              </a:ext>
            </a:extLst>
          </p:cNvPr>
          <p:cNvSpPr>
            <a:spLocks noGrp="1"/>
          </p:cNvSpPr>
          <p:nvPr>
            <p:ph type="title"/>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4" name="Text Placeholder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6" name="Text Placeholder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7" name="Text Placeholder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8" name="Text Placeholder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9" name="Text Placeholder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a:lstStyle/>
          <a:p>
            <a:r>
              <a:rPr lang="en-US"/>
              <a:t>Click icon to add picture</a:t>
            </a:r>
          </a:p>
        </p:txBody>
      </p:sp>
      <p:sp>
        <p:nvSpPr>
          <p:cNvPr id="6" name="Content Placeholder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a:normAutofit/>
          </a:bodyPr>
          <a:lstStyle>
            <a:lvl1pPr marL="0" indent="0">
              <a:buNone/>
              <a:defRPr/>
            </a:lvl1pPr>
          </a:lstStyle>
          <a:p>
            <a:pPr lvl="0"/>
            <a:r>
              <a:rPr lang="en-US" sz="1600">
                <a:solidFill>
                  <a:schemeClr val="tx2">
                    <a:lumMod val="50000"/>
                  </a:schemeClr>
                </a:solidFill>
                <a:latin typeface="Biome Light" panose="020B0303030204020804" pitchFamily="34" charset="0"/>
                <a:cs typeface="Biome Light" panose="020B0303030204020804" pitchFamily="34" charset="0"/>
              </a:rPr>
              <a:t>Click to edit Master text styles</a:t>
            </a:r>
          </a:p>
        </p:txBody>
      </p:sp>
      <p:sp>
        <p:nvSpPr>
          <p:cNvPr id="17" name="Date Placeholder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AE72A-09B6-4D56-855D-4360BD347914}" type="datetime1">
              <a:rPr lang="en-US" smtClean="0"/>
              <a:t>10/2/22</a:t>
            </a:fld>
            <a:endParaRPr lang="en-US" dirty="0"/>
          </a:p>
        </p:txBody>
      </p:sp>
      <p:sp>
        <p:nvSpPr>
          <p:cNvPr id="18" name="Slide Number Placeholder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5577C8-AB8C-4B8A-A01F-113B16C4DCA3}" type="datetime1">
              <a:rPr lang="en-US" smtClean="0"/>
              <a:t>10/2/22</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9" r:id="rId8"/>
    <p:sldLayoutId id="2147483655" r:id="rId9"/>
    <p:sldLayoutId id="2147483656" r:id="rId10"/>
    <p:sldLayoutId id="2147483658" r:id="rId11"/>
    <p:sldLayoutId id="2147483657"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guide id="2" pos="1176" userDrawn="1">
          <p15:clr>
            <a:srgbClr val="F26B43"/>
          </p15:clr>
        </p15:guide>
        <p15:guide id="3" pos="1296" userDrawn="1">
          <p15:clr>
            <a:srgbClr val="F26B43"/>
          </p15:clr>
        </p15:guide>
        <p15:guide id="4" pos="1824" userDrawn="1">
          <p15:clr>
            <a:srgbClr val="F26B43"/>
          </p15:clr>
        </p15:guide>
        <p15:guide id="5" pos="1944" userDrawn="1">
          <p15:clr>
            <a:srgbClr val="F26B43"/>
          </p15:clr>
        </p15:guide>
        <p15:guide id="6" pos="2472" userDrawn="1">
          <p15:clr>
            <a:srgbClr val="F26B43"/>
          </p15:clr>
        </p15:guide>
        <p15:guide id="7" pos="2592" userDrawn="1">
          <p15:clr>
            <a:srgbClr val="F26B43"/>
          </p15:clr>
        </p15:guide>
        <p15:guide id="8" pos="3120" userDrawn="1">
          <p15:clr>
            <a:srgbClr val="F26B43"/>
          </p15:clr>
        </p15:guide>
        <p15:guide id="9" pos="3240" userDrawn="1">
          <p15:clr>
            <a:srgbClr val="F26B43"/>
          </p15:clr>
        </p15:guide>
        <p15:guide id="10" pos="3792" userDrawn="1">
          <p15:clr>
            <a:srgbClr val="F26B43"/>
          </p15:clr>
        </p15:guide>
        <p15:guide id="11" pos="3912" userDrawn="1">
          <p15:clr>
            <a:srgbClr val="F26B43"/>
          </p15:clr>
        </p15:guide>
        <p15:guide id="12" pos="4416" userDrawn="1">
          <p15:clr>
            <a:srgbClr val="F26B43"/>
          </p15:clr>
        </p15:guide>
        <p15:guide id="13" pos="4560" userDrawn="1">
          <p15:clr>
            <a:srgbClr val="F26B43"/>
          </p15:clr>
        </p15:guide>
        <p15:guide id="14" pos="5088" userDrawn="1">
          <p15:clr>
            <a:srgbClr val="F26B43"/>
          </p15:clr>
        </p15:guide>
        <p15:guide id="15" pos="5208" userDrawn="1">
          <p15:clr>
            <a:srgbClr val="F26B43"/>
          </p15:clr>
        </p15:guide>
        <p15:guide id="16" pos="5736" userDrawn="1">
          <p15:clr>
            <a:srgbClr val="F26B43"/>
          </p15:clr>
        </p15:guide>
        <p15:guide id="17" pos="5856" userDrawn="1">
          <p15:clr>
            <a:srgbClr val="F26B43"/>
          </p15:clr>
        </p15:guide>
        <p15:guide id="18" pos="6384" userDrawn="1">
          <p15:clr>
            <a:srgbClr val="F26B43"/>
          </p15:clr>
        </p15:guide>
        <p15:guide id="19" pos="6504" userDrawn="1">
          <p15:clr>
            <a:srgbClr val="F26B43"/>
          </p15:clr>
        </p15:guide>
        <p15:guide id="20" pos="7032" userDrawn="1">
          <p15:clr>
            <a:srgbClr val="F26B43"/>
          </p15:clr>
        </p15:guide>
        <p15:guide id="21" orient="horz" pos="288" userDrawn="1">
          <p15:clr>
            <a:srgbClr val="F26B43"/>
          </p15:clr>
        </p15:guide>
        <p15:guide id="22" orient="horz" pos="1128" userDrawn="1">
          <p15:clr>
            <a:srgbClr val="F26B43"/>
          </p15:clr>
        </p15:guide>
        <p15:guide id="23" orient="horz" pos="1248" userDrawn="1">
          <p15:clr>
            <a:srgbClr val="F26B43"/>
          </p15:clr>
        </p15:guide>
        <p15:guide id="24" orient="horz" pos="2088" userDrawn="1">
          <p15:clr>
            <a:srgbClr val="F26B43"/>
          </p15:clr>
        </p15:guide>
        <p15:guide id="25" orient="horz" pos="2232" userDrawn="1">
          <p15:clr>
            <a:srgbClr val="F26B43"/>
          </p15:clr>
        </p15:guide>
        <p15:guide id="26" orient="horz" pos="3048" userDrawn="1">
          <p15:clr>
            <a:srgbClr val="F26B43"/>
          </p15:clr>
        </p15:guide>
        <p15:guide id="27" orient="horz" pos="3192" userDrawn="1">
          <p15:clr>
            <a:srgbClr val="F26B43"/>
          </p15:clr>
        </p15:guide>
        <p15:guide id="2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mailto:ucascva@gmail.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harmsoffice.com/charms2/login.as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27A48A35-E5E4-4A5F-9F91-BAEA4F5DF21D}"/>
              </a:ext>
            </a:extLst>
          </p:cNvPr>
          <p:cNvSpPr>
            <a:spLocks noGrp="1"/>
          </p:cNvSpPr>
          <p:nvPr>
            <p:ph type="body" sz="quarter" idx="12"/>
          </p:nvPr>
        </p:nvSpPr>
        <p:spPr>
          <a:xfrm>
            <a:off x="1028700" y="5078187"/>
            <a:ext cx="3222058" cy="964620"/>
          </a:xfrm>
        </p:spPr>
        <p:txBody>
          <a:bodyPr>
            <a:normAutofit/>
          </a:bodyPr>
          <a:lstStyle/>
          <a:p>
            <a:r>
              <a:rPr lang="en-US" dirty="0"/>
              <a:t>H-B Woodlawn Music Department</a:t>
            </a:r>
          </a:p>
          <a:p>
            <a:r>
              <a:rPr lang="en-US" dirty="0"/>
              <a:t>Created in 2022</a:t>
            </a:r>
          </a:p>
          <a:p>
            <a:endParaRPr lang="en-US" dirty="0"/>
          </a:p>
        </p:txBody>
      </p:sp>
      <p:pic>
        <p:nvPicPr>
          <p:cNvPr id="1028" name="Picture 4" descr="HBWoodlawn (@HBWProgram) / Twitter">
            <a:extLst>
              <a:ext uri="{FF2B5EF4-FFF2-40B4-BE49-F238E27FC236}">
                <a16:creationId xmlns:a16="http://schemas.microsoft.com/office/drawing/2014/main" id="{F9C983B7-059F-5CAF-8CBA-0C95063D8541}"/>
              </a:ext>
            </a:extLst>
          </p:cNvPr>
          <p:cNvPicPr>
            <a:picLocks noGrp="1" noChangeAspect="1" noChangeArrowheads="1"/>
          </p:cNvPicPr>
          <p:nvPr>
            <p:ph type="pic" sz="quarter" idx="11"/>
          </p:nvPr>
        </p:nvPicPr>
        <p:blipFill rotWithShape="1">
          <a:blip r:embed="rId3">
            <a:extLst>
              <a:ext uri="{28A0092B-C50C-407E-A947-70E740481C1C}">
                <a14:useLocalDpi xmlns:a14="http://schemas.microsoft.com/office/drawing/2010/main" val="0"/>
              </a:ext>
            </a:extLst>
          </a:blip>
          <a:srcRect l="8639" r="5056" b="-1"/>
          <a:stretch/>
        </p:blipFill>
        <p:spPr bwMode="auto">
          <a:xfrm>
            <a:off x="6455093" y="355610"/>
            <a:ext cx="4941887" cy="5726103"/>
          </a:xfrm>
          <a:prstGeom prst="rect">
            <a:avLst/>
          </a:prstGeom>
          <a:solidFill>
            <a:srgbClr val="FFFFFF"/>
          </a:solidFill>
        </p:spPr>
      </p:pic>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a:xfrm>
            <a:off x="914513" y="876299"/>
            <a:ext cx="5181486" cy="2242441"/>
          </a:xfrm>
        </p:spPr>
        <p:txBody>
          <a:bodyPr anchor="t">
            <a:normAutofit/>
          </a:bodyPr>
          <a:lstStyle/>
          <a:p>
            <a:r>
              <a:rPr lang="en-US" sz="6100"/>
              <a:t>CHARMS USER GUIDE</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26D73C-0BCF-452F-13BC-0E6A9C9F60FE}"/>
              </a:ext>
            </a:extLst>
          </p:cNvPr>
          <p:cNvSpPr>
            <a:spLocks noGrp="1"/>
          </p:cNvSpPr>
          <p:nvPr>
            <p:ph type="sldNum" sz="quarter" idx="4"/>
          </p:nvPr>
        </p:nvSpPr>
        <p:spPr/>
        <p:txBody>
          <a:bodyPr/>
          <a:lstStyle/>
          <a:p>
            <a:fld id="{294A09A9-5501-47C1-A89A-A340965A2BE2}" type="slidenum">
              <a:rPr lang="en-US" smtClean="0"/>
              <a:pPr/>
              <a:t>10</a:t>
            </a:fld>
            <a:endParaRPr lang="en-US" dirty="0"/>
          </a:p>
        </p:txBody>
      </p:sp>
      <p:sp>
        <p:nvSpPr>
          <p:cNvPr id="5" name="Title 4">
            <a:extLst>
              <a:ext uri="{FF2B5EF4-FFF2-40B4-BE49-F238E27FC236}">
                <a16:creationId xmlns:a16="http://schemas.microsoft.com/office/drawing/2014/main" id="{2715AAC3-CE5D-D6BB-9698-1A39ED745C24}"/>
              </a:ext>
            </a:extLst>
          </p:cNvPr>
          <p:cNvSpPr>
            <a:spLocks noGrp="1"/>
          </p:cNvSpPr>
          <p:nvPr>
            <p:ph type="title"/>
          </p:nvPr>
        </p:nvSpPr>
        <p:spPr>
          <a:xfrm>
            <a:off x="386080" y="2860040"/>
            <a:ext cx="10881360" cy="1651000"/>
          </a:xfrm>
        </p:spPr>
        <p:txBody>
          <a:bodyPr>
            <a:normAutofit/>
          </a:bodyPr>
          <a:lstStyle/>
          <a:p>
            <a:pPr algn="ctr"/>
            <a:r>
              <a:rPr lang="en-US" dirty="0">
                <a:solidFill>
                  <a:schemeClr val="tx1"/>
                </a:solidFill>
              </a:rPr>
              <a:t>Once you have paid your Student’s fees, the paid by information should appear in your Student’s section. Here, Ludwig van Woodlawn, Sr. paid $35.00 for the Music Activity fee by check. The balance now reflects $0.00 monies owed.</a:t>
            </a:r>
          </a:p>
        </p:txBody>
      </p:sp>
      <p:pic>
        <p:nvPicPr>
          <p:cNvPr id="6" name="Picture 5">
            <a:extLst>
              <a:ext uri="{FF2B5EF4-FFF2-40B4-BE49-F238E27FC236}">
                <a16:creationId xmlns:a16="http://schemas.microsoft.com/office/drawing/2014/main" id="{1968EF65-8780-6805-9E2C-430D0C237B4A}"/>
              </a:ext>
            </a:extLst>
          </p:cNvPr>
          <p:cNvPicPr>
            <a:picLocks noChangeAspect="1"/>
          </p:cNvPicPr>
          <p:nvPr/>
        </p:nvPicPr>
        <p:blipFill>
          <a:blip r:embed="rId2"/>
          <a:stretch>
            <a:fillRect/>
          </a:stretch>
        </p:blipFill>
        <p:spPr>
          <a:xfrm>
            <a:off x="386080" y="540982"/>
            <a:ext cx="10572369" cy="1925319"/>
          </a:xfrm>
          <a:prstGeom prst="rect">
            <a:avLst/>
          </a:prstGeom>
        </p:spPr>
      </p:pic>
    </p:spTree>
    <p:extLst>
      <p:ext uri="{BB962C8B-B14F-4D97-AF65-F5344CB8AC3E}">
        <p14:creationId xmlns:p14="http://schemas.microsoft.com/office/powerpoint/2010/main" val="3520135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BAFC72-ABBB-DFA8-2710-4647F6117185}"/>
              </a:ext>
            </a:extLst>
          </p:cNvPr>
          <p:cNvSpPr>
            <a:spLocks noGrp="1"/>
          </p:cNvSpPr>
          <p:nvPr>
            <p:ph type="dt" sz="half" idx="2"/>
          </p:nvPr>
        </p:nvSpPr>
        <p:spPr/>
        <p:txBody>
          <a:bodyPr/>
          <a:lstStyle/>
          <a:p>
            <a:fld id="{90EA6C54-2562-43EA-9A1B-F808D04718E7}" type="datetime1">
              <a:rPr lang="en-US" smtClean="0"/>
              <a:t>10/2/22</a:t>
            </a:fld>
            <a:endParaRPr lang="en-US" dirty="0"/>
          </a:p>
        </p:txBody>
      </p:sp>
      <p:sp>
        <p:nvSpPr>
          <p:cNvPr id="3" name="Slide Number Placeholder 2">
            <a:extLst>
              <a:ext uri="{FF2B5EF4-FFF2-40B4-BE49-F238E27FC236}">
                <a16:creationId xmlns:a16="http://schemas.microsoft.com/office/drawing/2014/main" id="{2526D73C-0BCF-452F-13BC-0E6A9C9F60FE}"/>
              </a:ext>
            </a:extLst>
          </p:cNvPr>
          <p:cNvSpPr>
            <a:spLocks noGrp="1"/>
          </p:cNvSpPr>
          <p:nvPr>
            <p:ph type="sldNum" sz="quarter" idx="4"/>
          </p:nvPr>
        </p:nvSpPr>
        <p:spPr/>
        <p:txBody>
          <a:bodyPr/>
          <a:lstStyle/>
          <a:p>
            <a:fld id="{294A09A9-5501-47C1-A89A-A340965A2BE2}" type="slidenum">
              <a:rPr lang="en-US" smtClean="0"/>
              <a:pPr/>
              <a:t>11</a:t>
            </a:fld>
            <a:endParaRPr lang="en-US" dirty="0"/>
          </a:p>
        </p:txBody>
      </p:sp>
      <p:sp>
        <p:nvSpPr>
          <p:cNvPr id="5" name="Title 4">
            <a:extLst>
              <a:ext uri="{FF2B5EF4-FFF2-40B4-BE49-F238E27FC236}">
                <a16:creationId xmlns:a16="http://schemas.microsoft.com/office/drawing/2014/main" id="{2715AAC3-CE5D-D6BB-9698-1A39ED745C24}"/>
              </a:ext>
            </a:extLst>
          </p:cNvPr>
          <p:cNvSpPr>
            <a:spLocks noGrp="1"/>
          </p:cNvSpPr>
          <p:nvPr>
            <p:ph type="title"/>
          </p:nvPr>
        </p:nvSpPr>
        <p:spPr>
          <a:xfrm>
            <a:off x="7823200" y="1293133"/>
            <a:ext cx="3778249" cy="3807187"/>
          </a:xfrm>
        </p:spPr>
        <p:txBody>
          <a:bodyPr>
            <a:normAutofit/>
          </a:bodyPr>
          <a:lstStyle/>
          <a:p>
            <a:r>
              <a:rPr lang="en-US" dirty="0">
                <a:solidFill>
                  <a:schemeClr val="tx1"/>
                </a:solidFill>
              </a:rPr>
              <a:t>Click on the </a:t>
            </a:r>
            <a:r>
              <a:rPr lang="en-US" dirty="0">
                <a:solidFill>
                  <a:srgbClr val="FFFF00"/>
                </a:solidFill>
              </a:rPr>
              <a:t>Home</a:t>
            </a:r>
            <a:r>
              <a:rPr lang="en-US" dirty="0">
                <a:solidFill>
                  <a:schemeClr val="tx1"/>
                </a:solidFill>
              </a:rPr>
              <a:t> button to return to the main menu.</a:t>
            </a:r>
            <a:br>
              <a:rPr lang="en-US" dirty="0">
                <a:solidFill>
                  <a:schemeClr val="tx1"/>
                </a:solidFill>
              </a:rPr>
            </a:br>
            <a:br>
              <a:rPr lang="en-US" dirty="0">
                <a:solidFill>
                  <a:schemeClr val="tx1"/>
                </a:solidFill>
              </a:rPr>
            </a:br>
            <a:r>
              <a:rPr lang="en-US" dirty="0">
                <a:solidFill>
                  <a:schemeClr val="tx1"/>
                </a:solidFill>
              </a:rPr>
              <a:t>Or</a:t>
            </a:r>
            <a:br>
              <a:rPr lang="en-US" dirty="0">
                <a:solidFill>
                  <a:schemeClr val="tx1"/>
                </a:solidFill>
              </a:rPr>
            </a:br>
            <a:br>
              <a:rPr lang="en-US" dirty="0">
                <a:solidFill>
                  <a:schemeClr val="tx1"/>
                </a:solidFill>
              </a:rPr>
            </a:br>
            <a:r>
              <a:rPr lang="en-US" dirty="0">
                <a:solidFill>
                  <a:schemeClr val="tx1"/>
                </a:solidFill>
              </a:rPr>
              <a:t>Click on </a:t>
            </a:r>
            <a:r>
              <a:rPr lang="en-US" dirty="0">
                <a:solidFill>
                  <a:srgbClr val="C00000"/>
                </a:solidFill>
              </a:rPr>
              <a:t>Exit Charms </a:t>
            </a:r>
            <a:r>
              <a:rPr lang="en-US" dirty="0">
                <a:solidFill>
                  <a:schemeClr val="tx1"/>
                </a:solidFill>
              </a:rPr>
              <a:t>when you are done!</a:t>
            </a:r>
          </a:p>
        </p:txBody>
      </p:sp>
      <p:pic>
        <p:nvPicPr>
          <p:cNvPr id="17" name="Picture 16">
            <a:extLst>
              <a:ext uri="{FF2B5EF4-FFF2-40B4-BE49-F238E27FC236}">
                <a16:creationId xmlns:a16="http://schemas.microsoft.com/office/drawing/2014/main" id="{68292D54-A66D-70B1-347D-C34652CC4131}"/>
              </a:ext>
            </a:extLst>
          </p:cNvPr>
          <p:cNvPicPr>
            <a:picLocks noChangeAspect="1"/>
          </p:cNvPicPr>
          <p:nvPr/>
        </p:nvPicPr>
        <p:blipFill rotWithShape="1">
          <a:blip r:embed="rId2"/>
          <a:srcRect r="59492" b="74579"/>
          <a:stretch/>
        </p:blipFill>
        <p:spPr>
          <a:xfrm>
            <a:off x="867240" y="1586366"/>
            <a:ext cx="6397614" cy="2685529"/>
          </a:xfrm>
          <a:prstGeom prst="rect">
            <a:avLst/>
          </a:prstGeom>
        </p:spPr>
      </p:pic>
      <p:sp>
        <p:nvSpPr>
          <p:cNvPr id="4" name="Oval 3">
            <a:extLst>
              <a:ext uri="{FF2B5EF4-FFF2-40B4-BE49-F238E27FC236}">
                <a16:creationId xmlns:a16="http://schemas.microsoft.com/office/drawing/2014/main" id="{D207CAA5-FD1F-E900-6689-6B563AFDD271}"/>
              </a:ext>
            </a:extLst>
          </p:cNvPr>
          <p:cNvSpPr/>
          <p:nvPr/>
        </p:nvSpPr>
        <p:spPr>
          <a:xfrm>
            <a:off x="930020" y="1990932"/>
            <a:ext cx="858140" cy="955468"/>
          </a:xfrm>
          <a:prstGeom prst="ellipse">
            <a:avLst/>
          </a:prstGeom>
          <a:noFill/>
          <a:ln w="571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8E101E92-384D-6988-AB30-12E3F79D1788}"/>
              </a:ext>
            </a:extLst>
          </p:cNvPr>
          <p:cNvSpPr/>
          <p:nvPr/>
        </p:nvSpPr>
        <p:spPr>
          <a:xfrm>
            <a:off x="763820" y="3367715"/>
            <a:ext cx="1957240" cy="66825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305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F59AC89-2307-4F1C-962F-D954A6C80A28}"/>
              </a:ext>
            </a:extLst>
          </p:cNvPr>
          <p:cNvSpPr>
            <a:spLocks noGrp="1"/>
          </p:cNvSpPr>
          <p:nvPr>
            <p:ph type="title"/>
          </p:nvPr>
        </p:nvSpPr>
        <p:spPr>
          <a:xfrm>
            <a:off x="5947966" y="947693"/>
            <a:ext cx="5297883" cy="2237467"/>
          </a:xfrm>
        </p:spPr>
        <p:txBody>
          <a:bodyPr>
            <a:normAutofit fontScale="90000"/>
          </a:bodyPr>
          <a:lstStyle/>
          <a:p>
            <a:r>
              <a:rPr lang="en-US" b="0" i="0" dirty="0">
                <a:solidFill>
                  <a:srgbClr val="555555"/>
                </a:solidFill>
                <a:effectLst/>
                <a:latin typeface="Open Sans" panose="020B0606030504020204" pitchFamily="34" charset="0"/>
              </a:rPr>
              <a:t>Should you have any questions about CHARMS, please feel welcomed to ask us!  </a:t>
            </a:r>
            <a:br>
              <a:rPr lang="en-US" b="0" i="0" dirty="0">
                <a:solidFill>
                  <a:srgbClr val="555555"/>
                </a:solidFill>
                <a:effectLst/>
                <a:latin typeface="Open Sans" panose="020B0606030504020204" pitchFamily="34" charset="0"/>
              </a:rPr>
            </a:br>
            <a:br>
              <a:rPr lang="en-US" b="0" i="0" dirty="0">
                <a:solidFill>
                  <a:srgbClr val="555555"/>
                </a:solidFill>
                <a:effectLst/>
                <a:latin typeface="Open Sans" panose="020B0606030504020204" pitchFamily="34" charset="0"/>
              </a:rPr>
            </a:br>
            <a:r>
              <a:rPr lang="en-US" b="0" i="0" dirty="0">
                <a:solidFill>
                  <a:srgbClr val="555555"/>
                </a:solidFill>
                <a:effectLst/>
                <a:latin typeface="Open Sans" panose="020B0606030504020204" pitchFamily="34" charset="0"/>
              </a:rPr>
              <a:t>Please email our Music Department Parent Treasurer, Mary Tang at </a:t>
            </a:r>
            <a:r>
              <a:rPr lang="en-US" b="0" i="0" u="sng" dirty="0">
                <a:solidFill>
                  <a:srgbClr val="3B5691"/>
                </a:solidFill>
                <a:effectLst/>
                <a:latin typeface="Open Sans" panose="020B0606030504020204" pitchFamily="34" charset="0"/>
                <a:hlinkClick r:id="rId2"/>
              </a:rPr>
              <a:t>ucascva@gmail.com</a:t>
            </a:r>
            <a:r>
              <a:rPr lang="en-US" dirty="0">
                <a:solidFill>
                  <a:srgbClr val="3B5691"/>
                </a:solidFill>
                <a:latin typeface="Open Sans" panose="020B0606030504020204" pitchFamily="34" charset="0"/>
              </a:rPr>
              <a:t> </a:t>
            </a:r>
            <a:r>
              <a:rPr lang="en-US" dirty="0">
                <a:solidFill>
                  <a:srgbClr val="555555"/>
                </a:solidFill>
                <a:latin typeface="Open Sans" panose="020B0606030504020204" pitchFamily="34" charset="0"/>
              </a:rPr>
              <a:t>if you have financial statement questions</a:t>
            </a:r>
            <a:r>
              <a:rPr lang="en-US" b="0" i="0" dirty="0">
                <a:solidFill>
                  <a:srgbClr val="555555"/>
                </a:solidFill>
                <a:effectLst/>
                <a:latin typeface="Open Sans" panose="020B0606030504020204" pitchFamily="34" charset="0"/>
              </a:rPr>
              <a:t>.  </a:t>
            </a:r>
            <a:br>
              <a:rPr lang="en-US" b="0" i="0" dirty="0">
                <a:solidFill>
                  <a:srgbClr val="555555"/>
                </a:solidFill>
                <a:effectLst/>
                <a:latin typeface="Open Sans" panose="020B0606030504020204" pitchFamily="34" charset="0"/>
              </a:rPr>
            </a:br>
            <a:br>
              <a:rPr lang="en-US" b="0" i="0" dirty="0">
                <a:solidFill>
                  <a:srgbClr val="555555"/>
                </a:solidFill>
                <a:effectLst/>
                <a:latin typeface="Open Sans" panose="020B0606030504020204" pitchFamily="34" charset="0"/>
              </a:rPr>
            </a:br>
            <a:r>
              <a:rPr lang="en-US" b="0" i="0" dirty="0">
                <a:solidFill>
                  <a:srgbClr val="555555"/>
                </a:solidFill>
                <a:effectLst/>
                <a:latin typeface="Open Sans" panose="020B0606030504020204" pitchFamily="34" charset="0"/>
              </a:rPr>
              <a:t>We hope this helps you navigate CHARMS easier! The use of CHARMS helps us keep track of our many music department activities!</a:t>
            </a:r>
            <a:endParaRPr lang="en-US" dirty="0">
              <a:solidFill>
                <a:schemeClr val="accent2">
                  <a:lumMod val="50000"/>
                </a:schemeClr>
              </a:solidFill>
            </a:endParaRPr>
          </a:p>
        </p:txBody>
      </p:sp>
      <p:pic>
        <p:nvPicPr>
          <p:cNvPr id="13" name="Picture Placeholder 12" descr="pink flower">
            <a:extLst>
              <a:ext uri="{FF2B5EF4-FFF2-40B4-BE49-F238E27FC236}">
                <a16:creationId xmlns:a16="http://schemas.microsoft.com/office/drawing/2014/main" id="{51A5A3C0-E655-407D-9CFE-9E0D62FA16A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a:xfrm>
            <a:off x="1022147" y="-31173"/>
            <a:ext cx="3938588" cy="6400800"/>
          </a:xfrm>
        </p:spPr>
      </p:pic>
      <p:sp>
        <p:nvSpPr>
          <p:cNvPr id="15" name="Date Placeholder 14">
            <a:extLst>
              <a:ext uri="{FF2B5EF4-FFF2-40B4-BE49-F238E27FC236}">
                <a16:creationId xmlns:a16="http://schemas.microsoft.com/office/drawing/2014/main" id="{740F1142-57E3-40C3-9A2A-3B1C8975905A}"/>
              </a:ext>
            </a:extLst>
          </p:cNvPr>
          <p:cNvSpPr>
            <a:spLocks noGrp="1"/>
          </p:cNvSpPr>
          <p:nvPr>
            <p:ph type="dt" sz="half" idx="2"/>
          </p:nvPr>
        </p:nvSpPr>
        <p:spPr/>
        <p:txBody>
          <a:bodyPr/>
          <a:lstStyle/>
          <a:p>
            <a:fld id="{B93BF043-A0E2-48C9-80FB-0A3EF98DDCEF}" type="datetime1">
              <a:rPr lang="en-US" smtClean="0"/>
              <a:pPr/>
              <a:t>10/2/22</a:t>
            </a:fld>
            <a:endParaRPr lang="en-US" dirty="0"/>
          </a:p>
        </p:txBody>
      </p:sp>
      <p:sp>
        <p:nvSpPr>
          <p:cNvPr id="16" name="Slide Number Placeholder 15">
            <a:extLst>
              <a:ext uri="{FF2B5EF4-FFF2-40B4-BE49-F238E27FC236}">
                <a16:creationId xmlns:a16="http://schemas.microsoft.com/office/drawing/2014/main" id="{ED61D9CF-8ACA-4237-8E03-D79B6B89F0F2}"/>
              </a:ext>
            </a:extLst>
          </p:cNvPr>
          <p:cNvSpPr>
            <a:spLocks noGrp="1"/>
          </p:cNvSpPr>
          <p:nvPr>
            <p:ph type="sldNum" sz="quarter" idx="4"/>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3483999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914513" y="876299"/>
            <a:ext cx="4443550" cy="1846721"/>
          </a:xfrm>
        </p:spPr>
        <p:txBody>
          <a:bodyPr>
            <a:normAutofit/>
          </a:bodyPr>
          <a:lstStyle/>
          <a:p>
            <a:r>
              <a:rPr lang="en-US" sz="6000" dirty="0"/>
              <a:t>First Time User</a:t>
            </a:r>
          </a:p>
        </p:txBody>
      </p:sp>
      <p:sp>
        <p:nvSpPr>
          <p:cNvPr id="4" name="Text Placeholder 3">
            <a:extLst>
              <a:ext uri="{FF2B5EF4-FFF2-40B4-BE49-F238E27FC236}">
                <a16:creationId xmlns:a16="http://schemas.microsoft.com/office/drawing/2014/main" id="{E1438576-8CF7-9EB5-0D26-1286E6127ABF}"/>
              </a:ext>
            </a:extLst>
          </p:cNvPr>
          <p:cNvSpPr>
            <a:spLocks noGrp="1"/>
          </p:cNvSpPr>
          <p:nvPr>
            <p:ph type="body" sz="quarter" idx="11"/>
          </p:nvPr>
        </p:nvSpPr>
        <p:spPr>
          <a:xfrm>
            <a:off x="1033713" y="2723021"/>
            <a:ext cx="4667250" cy="3763962"/>
          </a:xfrm>
        </p:spPr>
        <p:txBody>
          <a:bodyPr>
            <a:normAutofit fontScale="85000" lnSpcReduction="10000"/>
          </a:bodyPr>
          <a:lstStyle/>
          <a:p>
            <a:pPr marL="457200" indent="-457200">
              <a:buFont typeface="+mj-lt"/>
              <a:buAutoNum type="arabicPeriod"/>
            </a:pPr>
            <a:r>
              <a:rPr lang="en-US" dirty="0"/>
              <a:t>Go to </a:t>
            </a:r>
            <a:r>
              <a:rPr lang="en-US" dirty="0">
                <a:hlinkClick r:id="rId2"/>
              </a:rPr>
              <a:t>https://www.charmsoffice.com/charms2/login.asp</a:t>
            </a:r>
            <a:endParaRPr lang="en-US" dirty="0"/>
          </a:p>
          <a:p>
            <a:pPr marL="457200" indent="-457200">
              <a:buFont typeface="+mj-lt"/>
              <a:buAutoNum type="arabicPeriod"/>
            </a:pPr>
            <a:r>
              <a:rPr lang="en-US" dirty="0"/>
              <a:t>Select the </a:t>
            </a:r>
            <a:r>
              <a:rPr lang="en-US" i="1" dirty="0"/>
              <a:t>Parents/Students/Members </a:t>
            </a:r>
            <a:r>
              <a:rPr lang="en-US" dirty="0"/>
              <a:t>tab</a:t>
            </a:r>
          </a:p>
          <a:p>
            <a:pPr marL="457200" indent="-457200">
              <a:buFont typeface="+mj-lt"/>
              <a:buAutoNum type="arabicPeriod"/>
            </a:pPr>
            <a:r>
              <a:rPr lang="en-US" dirty="0"/>
              <a:t>Then enter in HBW’s school code: </a:t>
            </a:r>
            <a:r>
              <a:rPr lang="en-US" b="1" dirty="0" err="1"/>
              <a:t>woodlawnsecondary</a:t>
            </a:r>
            <a:endParaRPr lang="en-US" b="1" dirty="0"/>
          </a:p>
          <a:p>
            <a:pPr marL="457200" indent="-457200">
              <a:buFont typeface="+mj-lt"/>
              <a:buAutoNum type="arabicPeriod"/>
            </a:pPr>
            <a:r>
              <a:rPr lang="en-US" dirty="0"/>
              <a:t>Finally, click on the </a:t>
            </a:r>
            <a:r>
              <a:rPr lang="en-US" b="1" dirty="0"/>
              <a:t>Enter Parent Area</a:t>
            </a:r>
            <a:r>
              <a:rPr lang="en-US" dirty="0"/>
              <a:t> button</a:t>
            </a:r>
          </a:p>
        </p:txBody>
      </p:sp>
      <p:pic>
        <p:nvPicPr>
          <p:cNvPr id="6" name="Picture 5">
            <a:extLst>
              <a:ext uri="{FF2B5EF4-FFF2-40B4-BE49-F238E27FC236}">
                <a16:creationId xmlns:a16="http://schemas.microsoft.com/office/drawing/2014/main" id="{F2CF9B0A-9C4A-DB38-9C74-15D6FE75BD8F}"/>
              </a:ext>
            </a:extLst>
          </p:cNvPr>
          <p:cNvPicPr>
            <a:picLocks noChangeAspect="1"/>
          </p:cNvPicPr>
          <p:nvPr/>
        </p:nvPicPr>
        <p:blipFill>
          <a:blip r:embed="rId3"/>
          <a:stretch>
            <a:fillRect/>
          </a:stretch>
        </p:blipFill>
        <p:spPr>
          <a:xfrm>
            <a:off x="5802712" y="1341516"/>
            <a:ext cx="6079206" cy="4480560"/>
          </a:xfrm>
          <a:prstGeom prst="rect">
            <a:avLst/>
          </a:prstGeom>
        </p:spPr>
      </p:pic>
      <p:sp>
        <p:nvSpPr>
          <p:cNvPr id="7" name="Oval 6">
            <a:extLst>
              <a:ext uri="{FF2B5EF4-FFF2-40B4-BE49-F238E27FC236}">
                <a16:creationId xmlns:a16="http://schemas.microsoft.com/office/drawing/2014/main" id="{F7503553-EDDE-96B7-3FF5-950438BCB164}"/>
              </a:ext>
            </a:extLst>
          </p:cNvPr>
          <p:cNvSpPr/>
          <p:nvPr/>
        </p:nvSpPr>
        <p:spPr>
          <a:xfrm>
            <a:off x="8710863" y="2213811"/>
            <a:ext cx="2447424" cy="689810"/>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Arrow: Up 9">
            <a:extLst>
              <a:ext uri="{FF2B5EF4-FFF2-40B4-BE49-F238E27FC236}">
                <a16:creationId xmlns:a16="http://schemas.microsoft.com/office/drawing/2014/main" id="{A7702E1C-28E4-7141-6264-E77834A7E1E6}"/>
              </a:ext>
            </a:extLst>
          </p:cNvPr>
          <p:cNvSpPr/>
          <p:nvPr/>
        </p:nvSpPr>
        <p:spPr>
          <a:xfrm>
            <a:off x="9705474" y="4299284"/>
            <a:ext cx="673768" cy="2187698"/>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551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itle 17">
            <a:extLst>
              <a:ext uri="{FF2B5EF4-FFF2-40B4-BE49-F238E27FC236}">
                <a16:creationId xmlns:a16="http://schemas.microsoft.com/office/drawing/2014/main" id="{EA6B7DE5-BFCC-4EEF-9609-8AA1C7CAD3B0}"/>
              </a:ext>
            </a:extLst>
          </p:cNvPr>
          <p:cNvSpPr>
            <a:spLocks noGrp="1"/>
          </p:cNvSpPr>
          <p:nvPr>
            <p:ph type="title"/>
          </p:nvPr>
        </p:nvSpPr>
        <p:spPr>
          <a:xfrm>
            <a:off x="630936" y="630936"/>
            <a:ext cx="3599688" cy="1463040"/>
          </a:xfrm>
        </p:spPr>
        <p:txBody>
          <a:bodyPr vert="horz" lIns="91440" tIns="45720" rIns="91440" bIns="45720" rtlCol="0" anchor="ctr">
            <a:normAutofit/>
          </a:bodyPr>
          <a:lstStyle/>
          <a:p>
            <a:r>
              <a:rPr lang="en-US" sz="4800" kern="1200">
                <a:solidFill>
                  <a:srgbClr val="FFFFFF"/>
                </a:solidFill>
                <a:latin typeface="+mj-lt"/>
                <a:ea typeface="+mj-ea"/>
                <a:cs typeface="+mj-cs"/>
              </a:rPr>
              <a:t>OOPs?</a:t>
            </a:r>
          </a:p>
        </p:txBody>
      </p:sp>
      <p:sp>
        <p:nvSpPr>
          <p:cNvPr id="44"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4474462" y="630936"/>
            <a:ext cx="7074409" cy="1463040"/>
          </a:xfrm>
        </p:spPr>
        <p:txBody>
          <a:bodyPr vert="horz" lIns="91440" tIns="45720" rIns="91440" bIns="45720" rtlCol="0" anchor="ctr">
            <a:normAutofit lnSpcReduction="10000"/>
          </a:bodyPr>
          <a:lstStyle/>
          <a:p>
            <a:pPr indent="-228600">
              <a:lnSpc>
                <a:spcPct val="90000"/>
              </a:lnSpc>
              <a:buFont typeface="Arial" panose="020B0604020202020204" pitchFamily="34" charset="0"/>
              <a:buChar char="•"/>
            </a:pPr>
            <a:r>
              <a:rPr lang="en-US" sz="2000" dirty="0">
                <a:solidFill>
                  <a:srgbClr val="FFFFFF"/>
                </a:solidFill>
              </a:rPr>
              <a:t>If you find yourself on this Login page (https://www.charmsoffice.com/), do not fret!</a:t>
            </a:r>
          </a:p>
          <a:p>
            <a:pPr indent="-228600">
              <a:lnSpc>
                <a:spcPct val="90000"/>
              </a:lnSpc>
              <a:buFont typeface="Arial" panose="020B0604020202020204" pitchFamily="34" charset="0"/>
              <a:buChar char="•"/>
            </a:pPr>
            <a:r>
              <a:rPr lang="en-US" sz="2000" dirty="0">
                <a:solidFill>
                  <a:srgbClr val="FFFFFF"/>
                </a:solidFill>
              </a:rPr>
              <a:t>Just click on the LOGIN button in the top right-hand corner to advance to the page that looked like the previous slide.</a:t>
            </a:r>
          </a:p>
        </p:txBody>
      </p:sp>
      <p:pic>
        <p:nvPicPr>
          <p:cNvPr id="4" name="Picture 3">
            <a:extLst>
              <a:ext uri="{FF2B5EF4-FFF2-40B4-BE49-F238E27FC236}">
                <a16:creationId xmlns:a16="http://schemas.microsoft.com/office/drawing/2014/main" id="{05822C79-3E40-FEE1-8EDC-C77CC8986A81}"/>
              </a:ext>
            </a:extLst>
          </p:cNvPr>
          <p:cNvPicPr>
            <a:picLocks noChangeAspect="1"/>
          </p:cNvPicPr>
          <p:nvPr/>
        </p:nvPicPr>
        <p:blipFill>
          <a:blip r:embed="rId2"/>
          <a:stretch>
            <a:fillRect/>
          </a:stretch>
        </p:blipFill>
        <p:spPr>
          <a:xfrm>
            <a:off x="715334" y="2971800"/>
            <a:ext cx="10749140" cy="3278488"/>
          </a:xfrm>
          <a:prstGeom prst="rect">
            <a:avLst/>
          </a:prstGeom>
        </p:spPr>
      </p:pic>
      <p:sp>
        <p:nvSpPr>
          <p:cNvPr id="35" name="Slide Number Placeholder 34">
            <a:extLst>
              <a:ext uri="{FF2B5EF4-FFF2-40B4-BE49-F238E27FC236}">
                <a16:creationId xmlns:a16="http://schemas.microsoft.com/office/drawing/2014/main" id="{5789CCB9-138D-4D90-8AFB-AC5C73612512}"/>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294A09A9-5501-47C1-A89A-A340965A2BE2}" type="slidenum">
              <a:rPr lang="en-US" sz="1200" smtClean="0">
                <a:latin typeface="+mn-lt"/>
                <a:cs typeface="+mn-cs"/>
              </a:rPr>
              <a:pPr>
                <a:spcAft>
                  <a:spcPts val="600"/>
                </a:spcAft>
              </a:pPr>
              <a:t>3</a:t>
            </a:fld>
            <a:endParaRPr lang="en-US" sz="1200">
              <a:latin typeface="+mn-lt"/>
              <a:cs typeface="+mn-cs"/>
            </a:endParaRPr>
          </a:p>
        </p:txBody>
      </p:sp>
      <p:sp>
        <p:nvSpPr>
          <p:cNvPr id="5" name="Oval 4">
            <a:extLst>
              <a:ext uri="{FF2B5EF4-FFF2-40B4-BE49-F238E27FC236}">
                <a16:creationId xmlns:a16="http://schemas.microsoft.com/office/drawing/2014/main" id="{89B46497-8E94-893A-E10F-760413F2763F}"/>
              </a:ext>
            </a:extLst>
          </p:cNvPr>
          <p:cNvSpPr/>
          <p:nvPr/>
        </p:nvSpPr>
        <p:spPr>
          <a:xfrm>
            <a:off x="10617200" y="2877832"/>
            <a:ext cx="931671" cy="55116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293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259735-5A5F-874E-0FB0-F56574068D3F}"/>
              </a:ext>
            </a:extLst>
          </p:cNvPr>
          <p:cNvPicPr>
            <a:picLocks noChangeAspect="1"/>
          </p:cNvPicPr>
          <p:nvPr/>
        </p:nvPicPr>
        <p:blipFill>
          <a:blip r:embed="rId2"/>
          <a:stretch>
            <a:fillRect/>
          </a:stretch>
        </p:blipFill>
        <p:spPr>
          <a:xfrm>
            <a:off x="6536373" y="1294008"/>
            <a:ext cx="5452427" cy="3462290"/>
          </a:xfrm>
          <a:prstGeom prst="rect">
            <a:avLst/>
          </a:prstGeom>
          <a:noFill/>
        </p:spPr>
      </p:pic>
      <p:sp>
        <p:nvSpPr>
          <p:cNvPr id="3" name="Title 2">
            <a:extLst>
              <a:ext uri="{FF2B5EF4-FFF2-40B4-BE49-F238E27FC236}">
                <a16:creationId xmlns:a16="http://schemas.microsoft.com/office/drawing/2014/main" id="{F9055465-EA9F-436E-A0C3-64912E06BF2C}"/>
              </a:ext>
            </a:extLst>
          </p:cNvPr>
          <p:cNvSpPr>
            <a:spLocks noGrp="1"/>
          </p:cNvSpPr>
          <p:nvPr>
            <p:ph type="title"/>
          </p:nvPr>
        </p:nvSpPr>
        <p:spPr>
          <a:xfrm>
            <a:off x="914513" y="1262379"/>
            <a:ext cx="5181486" cy="4833621"/>
          </a:xfrm>
        </p:spPr>
        <p:txBody>
          <a:bodyPr anchor="t">
            <a:normAutofit/>
          </a:bodyPr>
          <a:lstStyle/>
          <a:p>
            <a:r>
              <a:rPr lang="en-US" sz="2400" dirty="0"/>
              <a:t>Once you enter the Parent Area, you should see this screen:</a:t>
            </a:r>
            <a:br>
              <a:rPr lang="en-US" sz="2400" dirty="0"/>
            </a:br>
            <a:br>
              <a:rPr lang="en-US" sz="2400" dirty="0"/>
            </a:br>
            <a:r>
              <a:rPr lang="en-US" sz="2400" dirty="0"/>
              <a:t>Enter your </a:t>
            </a:r>
            <a:r>
              <a:rPr lang="en-US" sz="2400" dirty="0">
                <a:solidFill>
                  <a:srgbClr val="00B050"/>
                </a:solidFill>
              </a:rPr>
              <a:t>Student Area Password</a:t>
            </a:r>
            <a:r>
              <a:rPr lang="en-US" sz="2400" dirty="0"/>
              <a:t>, then click </a:t>
            </a:r>
            <a:r>
              <a:rPr lang="en-US" sz="2400" b="1" dirty="0"/>
              <a:t>Enter</a:t>
            </a:r>
            <a:r>
              <a:rPr lang="en-US" sz="2400" dirty="0"/>
              <a:t>.</a:t>
            </a:r>
            <a:br>
              <a:rPr lang="en-US" sz="2400" dirty="0"/>
            </a:br>
            <a:br>
              <a:rPr lang="en-US" sz="2400" dirty="0"/>
            </a:br>
            <a:r>
              <a:rPr lang="en-US" sz="2400" dirty="0"/>
              <a:t>If you are </a:t>
            </a:r>
            <a:r>
              <a:rPr lang="en-US" sz="2400" b="1" dirty="0"/>
              <a:t>new</a:t>
            </a:r>
            <a:r>
              <a:rPr lang="en-US" sz="2400" dirty="0"/>
              <a:t> to CHARMS, your </a:t>
            </a:r>
            <a:r>
              <a:rPr lang="en-US" sz="2400" dirty="0">
                <a:solidFill>
                  <a:srgbClr val="00B050"/>
                </a:solidFill>
              </a:rPr>
              <a:t>APS Student ID</a:t>
            </a:r>
            <a:r>
              <a:rPr lang="en-US" sz="2400" dirty="0"/>
              <a:t> will be your Student Area Password. </a:t>
            </a:r>
            <a:br>
              <a:rPr lang="en-US" sz="2400" dirty="0"/>
            </a:br>
            <a:br>
              <a:rPr lang="en-US" sz="2400" dirty="0"/>
            </a:br>
            <a:r>
              <a:rPr lang="en-US" sz="2400" dirty="0"/>
              <a:t>After you first log in, you will be asked set-up a Student Area Password and Hint.</a:t>
            </a:r>
          </a:p>
        </p:txBody>
      </p:sp>
      <p:sp>
        <p:nvSpPr>
          <p:cNvPr id="2" name="Arrow: Right 1">
            <a:extLst>
              <a:ext uri="{FF2B5EF4-FFF2-40B4-BE49-F238E27FC236}">
                <a16:creationId xmlns:a16="http://schemas.microsoft.com/office/drawing/2014/main" id="{6D14F7D5-684E-C034-F673-26DF4FB4F6C2}"/>
              </a:ext>
            </a:extLst>
          </p:cNvPr>
          <p:cNvSpPr/>
          <p:nvPr/>
        </p:nvSpPr>
        <p:spPr>
          <a:xfrm>
            <a:off x="5262880" y="1676400"/>
            <a:ext cx="1127760" cy="33528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012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259735-5A5F-874E-0FB0-F56574068D3F}"/>
              </a:ext>
            </a:extLst>
          </p:cNvPr>
          <p:cNvPicPr>
            <a:picLocks noChangeAspect="1"/>
          </p:cNvPicPr>
          <p:nvPr/>
        </p:nvPicPr>
        <p:blipFill>
          <a:blip r:embed="rId2"/>
          <a:stretch>
            <a:fillRect/>
          </a:stretch>
        </p:blipFill>
        <p:spPr>
          <a:xfrm>
            <a:off x="6221413" y="1294008"/>
            <a:ext cx="5452427" cy="3462290"/>
          </a:xfrm>
          <a:prstGeom prst="rect">
            <a:avLst/>
          </a:prstGeom>
          <a:noFill/>
        </p:spPr>
      </p:pic>
      <p:sp>
        <p:nvSpPr>
          <p:cNvPr id="3" name="Title 2">
            <a:extLst>
              <a:ext uri="{FF2B5EF4-FFF2-40B4-BE49-F238E27FC236}">
                <a16:creationId xmlns:a16="http://schemas.microsoft.com/office/drawing/2014/main" id="{F9055465-EA9F-436E-A0C3-64912E06BF2C}"/>
              </a:ext>
            </a:extLst>
          </p:cNvPr>
          <p:cNvSpPr>
            <a:spLocks noGrp="1"/>
          </p:cNvSpPr>
          <p:nvPr>
            <p:ph type="title"/>
          </p:nvPr>
        </p:nvSpPr>
        <p:spPr>
          <a:xfrm>
            <a:off x="914513" y="2225040"/>
            <a:ext cx="5181486" cy="3881120"/>
          </a:xfrm>
        </p:spPr>
        <p:txBody>
          <a:bodyPr anchor="t">
            <a:normAutofit/>
          </a:bodyPr>
          <a:lstStyle/>
          <a:p>
            <a:r>
              <a:rPr lang="en-US" sz="2400" dirty="0"/>
              <a:t>If you used CHARMS last school year, your Student Area Password is the one that you set last year.</a:t>
            </a:r>
            <a:br>
              <a:rPr lang="en-US" sz="2400" dirty="0"/>
            </a:br>
            <a:br>
              <a:rPr lang="en-US" sz="2400" dirty="0"/>
            </a:br>
            <a:r>
              <a:rPr lang="en-US" sz="2400" dirty="0"/>
              <a:t>If you have forgotten your password, </a:t>
            </a:r>
            <a:r>
              <a:rPr lang="en-US" sz="2400" dirty="0">
                <a:solidFill>
                  <a:srgbClr val="00B050"/>
                </a:solidFill>
              </a:rPr>
              <a:t>email your music teacher</a:t>
            </a:r>
            <a:r>
              <a:rPr lang="en-US" sz="2400" dirty="0"/>
              <a:t> to reset your password back to your child’s APS Student ID number.</a:t>
            </a:r>
          </a:p>
        </p:txBody>
      </p:sp>
      <p:sp>
        <p:nvSpPr>
          <p:cNvPr id="2" name="Title 13">
            <a:extLst>
              <a:ext uri="{FF2B5EF4-FFF2-40B4-BE49-F238E27FC236}">
                <a16:creationId xmlns:a16="http://schemas.microsoft.com/office/drawing/2014/main" id="{E53202EF-9A00-6887-B386-ECE9DC367FB1}"/>
              </a:ext>
            </a:extLst>
          </p:cNvPr>
          <p:cNvSpPr txBox="1">
            <a:spLocks/>
          </p:cNvSpPr>
          <p:nvPr/>
        </p:nvSpPr>
        <p:spPr>
          <a:xfrm>
            <a:off x="914513" y="632459"/>
            <a:ext cx="4443550" cy="145034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7200" kern="1200">
                <a:solidFill>
                  <a:schemeClr val="accent2">
                    <a:lumMod val="50000"/>
                  </a:schemeClr>
                </a:solidFill>
                <a:latin typeface="+mj-lt"/>
                <a:ea typeface="+mn-ea"/>
                <a:cs typeface="+mn-cs"/>
              </a:defRPr>
            </a:lvl1pPr>
          </a:lstStyle>
          <a:p>
            <a:r>
              <a:rPr lang="en-US" sz="4800" dirty="0"/>
              <a:t>Returning Families</a:t>
            </a:r>
          </a:p>
        </p:txBody>
      </p:sp>
    </p:spTree>
    <p:extLst>
      <p:ext uri="{BB962C8B-B14F-4D97-AF65-F5344CB8AC3E}">
        <p14:creationId xmlns:p14="http://schemas.microsoft.com/office/powerpoint/2010/main" val="390031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055465-EA9F-436E-A0C3-64912E06BF2C}"/>
              </a:ext>
            </a:extLst>
          </p:cNvPr>
          <p:cNvSpPr>
            <a:spLocks noGrp="1"/>
          </p:cNvSpPr>
          <p:nvPr>
            <p:ph type="title"/>
          </p:nvPr>
        </p:nvSpPr>
        <p:spPr>
          <a:xfrm>
            <a:off x="914513" y="967740"/>
            <a:ext cx="3870847" cy="4467860"/>
          </a:xfrm>
        </p:spPr>
        <p:txBody>
          <a:bodyPr anchor="t">
            <a:normAutofit fontScale="90000"/>
          </a:bodyPr>
          <a:lstStyle/>
          <a:p>
            <a:r>
              <a:rPr lang="en-US" sz="2400" dirty="0"/>
              <a:t>Once you enter CHARMS, the top right-hand side will show the Student’s name. </a:t>
            </a:r>
            <a:br>
              <a:rPr lang="en-US" sz="2400" dirty="0"/>
            </a:br>
            <a:br>
              <a:rPr lang="en-US" sz="2400" dirty="0"/>
            </a:br>
            <a:r>
              <a:rPr lang="en-US" sz="2400" dirty="0"/>
              <a:t>Here, we have </a:t>
            </a:r>
            <a:r>
              <a:rPr lang="en-US" sz="2400" dirty="0">
                <a:solidFill>
                  <a:srgbClr val="FF0000"/>
                </a:solidFill>
              </a:rPr>
              <a:t>Ludwig Van Woodlawn</a:t>
            </a:r>
            <a:r>
              <a:rPr lang="en-US" sz="2400" dirty="0"/>
              <a:t>!</a:t>
            </a:r>
            <a:br>
              <a:rPr lang="en-US" sz="2400" dirty="0"/>
            </a:br>
            <a:br>
              <a:rPr lang="en-US" sz="2400" dirty="0"/>
            </a:br>
            <a:r>
              <a:rPr lang="en-US" sz="2400" dirty="0"/>
              <a:t>On the main menu, you can update your </a:t>
            </a:r>
            <a:r>
              <a:rPr lang="en-US" sz="2400" dirty="0">
                <a:solidFill>
                  <a:srgbClr val="0070C0"/>
                </a:solidFill>
              </a:rPr>
              <a:t>contact info</a:t>
            </a:r>
            <a:r>
              <a:rPr lang="en-US" sz="2400" dirty="0"/>
              <a:t>, </a:t>
            </a:r>
            <a:r>
              <a:rPr lang="en-US" sz="2400" dirty="0">
                <a:solidFill>
                  <a:schemeClr val="accent4">
                    <a:lumMod val="75000"/>
                  </a:schemeClr>
                </a:solidFill>
              </a:rPr>
              <a:t>change passwords</a:t>
            </a:r>
            <a:r>
              <a:rPr lang="en-US" sz="2400" dirty="0"/>
              <a:t>, or </a:t>
            </a:r>
            <a:r>
              <a:rPr lang="en-US" sz="2400" dirty="0">
                <a:solidFill>
                  <a:srgbClr val="00B050"/>
                </a:solidFill>
              </a:rPr>
              <a:t>check finances</a:t>
            </a:r>
            <a:r>
              <a:rPr lang="en-US" sz="2400" dirty="0"/>
              <a:t>.</a:t>
            </a:r>
            <a:br>
              <a:rPr lang="en-US" sz="2400" dirty="0"/>
            </a:br>
            <a:br>
              <a:rPr lang="en-US" sz="2400" dirty="0"/>
            </a:br>
            <a:endParaRPr lang="en-US" sz="2400" dirty="0"/>
          </a:p>
        </p:txBody>
      </p:sp>
      <p:pic>
        <p:nvPicPr>
          <p:cNvPr id="5" name="Picture 4">
            <a:extLst>
              <a:ext uri="{FF2B5EF4-FFF2-40B4-BE49-F238E27FC236}">
                <a16:creationId xmlns:a16="http://schemas.microsoft.com/office/drawing/2014/main" id="{273461A7-AA12-945F-8D76-5EC2B5F1F9F4}"/>
              </a:ext>
            </a:extLst>
          </p:cNvPr>
          <p:cNvPicPr>
            <a:picLocks noChangeAspect="1"/>
          </p:cNvPicPr>
          <p:nvPr/>
        </p:nvPicPr>
        <p:blipFill>
          <a:blip r:embed="rId2"/>
          <a:stretch>
            <a:fillRect/>
          </a:stretch>
        </p:blipFill>
        <p:spPr>
          <a:xfrm>
            <a:off x="6377871" y="1034404"/>
            <a:ext cx="5025034" cy="753756"/>
          </a:xfrm>
          <a:prstGeom prst="rect">
            <a:avLst/>
          </a:prstGeom>
        </p:spPr>
      </p:pic>
      <p:pic>
        <p:nvPicPr>
          <p:cNvPr id="7" name="Picture 6">
            <a:extLst>
              <a:ext uri="{FF2B5EF4-FFF2-40B4-BE49-F238E27FC236}">
                <a16:creationId xmlns:a16="http://schemas.microsoft.com/office/drawing/2014/main" id="{253E088E-0894-C8E5-CD10-49C900BFAD04}"/>
              </a:ext>
            </a:extLst>
          </p:cNvPr>
          <p:cNvPicPr>
            <a:picLocks noChangeAspect="1"/>
          </p:cNvPicPr>
          <p:nvPr/>
        </p:nvPicPr>
        <p:blipFill>
          <a:blip r:embed="rId3"/>
          <a:stretch>
            <a:fillRect/>
          </a:stretch>
        </p:blipFill>
        <p:spPr>
          <a:xfrm>
            <a:off x="4953654" y="2092839"/>
            <a:ext cx="7070915" cy="4084442"/>
          </a:xfrm>
          <a:prstGeom prst="rect">
            <a:avLst/>
          </a:prstGeom>
        </p:spPr>
      </p:pic>
      <p:sp>
        <p:nvSpPr>
          <p:cNvPr id="2" name="Arrow: Right 1">
            <a:extLst>
              <a:ext uri="{FF2B5EF4-FFF2-40B4-BE49-F238E27FC236}">
                <a16:creationId xmlns:a16="http://schemas.microsoft.com/office/drawing/2014/main" id="{5059DA88-03F0-1C76-BF8A-9336AB33CA3D}"/>
              </a:ext>
            </a:extLst>
          </p:cNvPr>
          <p:cNvSpPr/>
          <p:nvPr/>
        </p:nvSpPr>
        <p:spPr>
          <a:xfrm>
            <a:off x="4602480" y="1229360"/>
            <a:ext cx="1493520" cy="3454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87FFC49-3937-5CF7-DDF3-A8E52658D295}"/>
              </a:ext>
            </a:extLst>
          </p:cNvPr>
          <p:cNvSpPr/>
          <p:nvPr/>
        </p:nvSpPr>
        <p:spPr>
          <a:xfrm>
            <a:off x="5201920" y="5415281"/>
            <a:ext cx="792480" cy="67056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F1CB389-B58B-587B-F388-D8373968DA05}"/>
              </a:ext>
            </a:extLst>
          </p:cNvPr>
          <p:cNvSpPr/>
          <p:nvPr/>
        </p:nvSpPr>
        <p:spPr>
          <a:xfrm>
            <a:off x="6035040" y="5415280"/>
            <a:ext cx="873760" cy="670560"/>
          </a:xfrm>
          <a:prstGeom prst="roundRect">
            <a:avLst/>
          </a:prstGeom>
          <a:no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2E5686E-103B-FA3B-F1A7-A33586597DA2}"/>
              </a:ext>
            </a:extLst>
          </p:cNvPr>
          <p:cNvSpPr/>
          <p:nvPr/>
        </p:nvSpPr>
        <p:spPr>
          <a:xfrm>
            <a:off x="5273040" y="4429760"/>
            <a:ext cx="650240" cy="843280"/>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1115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715AAC3-CE5D-D6BB-9698-1A39ED745C2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lnSpc>
                <a:spcPct val="90000"/>
              </a:lnSpc>
              <a:spcBef>
                <a:spcPct val="0"/>
              </a:spcBef>
            </a:pPr>
            <a:r>
              <a:rPr lang="en-US" sz="2500" kern="1200" dirty="0">
                <a:solidFill>
                  <a:srgbClr val="FFFFFF"/>
                </a:solidFill>
                <a:latin typeface="+mj-lt"/>
                <a:ea typeface="+mj-ea"/>
                <a:cs typeface="+mj-cs"/>
              </a:rPr>
              <a:t>Make sure your Student’s info is listed correctly and update accordingly!</a:t>
            </a:r>
          </a:p>
        </p:txBody>
      </p:sp>
      <p:pic>
        <p:nvPicPr>
          <p:cNvPr id="6" name="Picture 5">
            <a:extLst>
              <a:ext uri="{FF2B5EF4-FFF2-40B4-BE49-F238E27FC236}">
                <a16:creationId xmlns:a16="http://schemas.microsoft.com/office/drawing/2014/main" id="{E5F17DBC-51C2-7D31-CEDC-AB7EAC9AEEBB}"/>
              </a:ext>
            </a:extLst>
          </p:cNvPr>
          <p:cNvPicPr>
            <a:picLocks noChangeAspect="1"/>
          </p:cNvPicPr>
          <p:nvPr/>
        </p:nvPicPr>
        <p:blipFill>
          <a:blip r:embed="rId2"/>
          <a:stretch>
            <a:fillRect/>
          </a:stretch>
        </p:blipFill>
        <p:spPr>
          <a:xfrm>
            <a:off x="4527804" y="980178"/>
            <a:ext cx="5622036" cy="5308872"/>
          </a:xfrm>
          <a:prstGeom prst="rect">
            <a:avLst/>
          </a:prstGeom>
        </p:spPr>
      </p:pic>
    </p:spTree>
    <p:extLst>
      <p:ext uri="{BB962C8B-B14F-4D97-AF65-F5344CB8AC3E}">
        <p14:creationId xmlns:p14="http://schemas.microsoft.com/office/powerpoint/2010/main" val="3592044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4">
            <a:extLst>
              <a:ext uri="{FF2B5EF4-FFF2-40B4-BE49-F238E27FC236}">
                <a16:creationId xmlns:a16="http://schemas.microsoft.com/office/drawing/2014/main" id="{2715AAC3-CE5D-D6BB-9698-1A39ED745C24}"/>
              </a:ext>
            </a:extLst>
          </p:cNvPr>
          <p:cNvSpPr>
            <a:spLocks noGrp="1"/>
          </p:cNvSpPr>
          <p:nvPr>
            <p:ph type="title"/>
          </p:nvPr>
        </p:nvSpPr>
        <p:spPr>
          <a:xfrm>
            <a:off x="540942" y="2065047"/>
            <a:ext cx="4412419" cy="3626217"/>
          </a:xfrm>
        </p:spPr>
        <p:txBody>
          <a:bodyPr vert="horz" lIns="91440" tIns="45720" rIns="91440" bIns="45720" rtlCol="0" anchor="t">
            <a:normAutofit/>
          </a:bodyPr>
          <a:lstStyle/>
          <a:p>
            <a:pPr>
              <a:lnSpc>
                <a:spcPct val="90000"/>
              </a:lnSpc>
              <a:spcBef>
                <a:spcPct val="0"/>
              </a:spcBef>
            </a:pPr>
            <a:r>
              <a:rPr lang="en-US" sz="2400" kern="1200" dirty="0">
                <a:solidFill>
                  <a:schemeClr val="tx1"/>
                </a:solidFill>
                <a:latin typeface="+mj-lt"/>
                <a:ea typeface="+mj-ea"/>
                <a:cs typeface="+mj-cs"/>
              </a:rPr>
              <a:t>Returning families are recommended to check if they have any carryover balances.</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Carryover balances are shown in the </a:t>
            </a:r>
            <a:r>
              <a:rPr lang="en-US" sz="2400" b="1" i="1" kern="1200" dirty="0">
                <a:solidFill>
                  <a:schemeClr val="tx1"/>
                </a:solidFill>
                <a:latin typeface="+mj-lt"/>
                <a:ea typeface="+mj-ea"/>
                <a:cs typeface="+mj-cs"/>
              </a:rPr>
              <a:t>Miscellaneous Balance Due</a:t>
            </a:r>
            <a:r>
              <a:rPr lang="en-US" sz="2400" b="1" kern="1200" dirty="0">
                <a:solidFill>
                  <a:schemeClr val="tx1"/>
                </a:solidFill>
                <a:latin typeface="+mj-lt"/>
                <a:ea typeface="+mj-ea"/>
                <a:cs typeface="+mj-cs"/>
              </a:rPr>
              <a:t> line</a:t>
            </a:r>
            <a:r>
              <a:rPr lang="en-US" sz="2400" kern="1200" dirty="0">
                <a:solidFill>
                  <a:schemeClr val="tx1"/>
                </a:solidFill>
                <a:latin typeface="+mj-lt"/>
                <a:ea typeface="+mj-ea"/>
                <a:cs typeface="+mj-cs"/>
              </a:rPr>
              <a:t>. </a:t>
            </a:r>
            <a:r>
              <a:rPr lang="en-US" sz="2400" kern="1200" dirty="0">
                <a:solidFill>
                  <a:srgbClr val="FF0000"/>
                </a:solidFill>
                <a:latin typeface="+mj-lt"/>
                <a:ea typeface="+mj-ea"/>
                <a:cs typeface="+mj-cs"/>
              </a:rPr>
              <a:t>Red</a:t>
            </a:r>
            <a:r>
              <a:rPr lang="en-US" sz="2400" kern="1200" dirty="0">
                <a:solidFill>
                  <a:schemeClr val="tx1"/>
                </a:solidFill>
                <a:latin typeface="+mj-lt"/>
                <a:ea typeface="+mj-ea"/>
                <a:cs typeface="+mj-cs"/>
              </a:rPr>
              <a:t> is a balance owed, while </a:t>
            </a:r>
            <a:r>
              <a:rPr lang="en-US" sz="2400" kern="1200" dirty="0">
                <a:solidFill>
                  <a:srgbClr val="00B050"/>
                </a:solidFill>
                <a:latin typeface="+mj-lt"/>
                <a:ea typeface="+mj-ea"/>
                <a:cs typeface="+mj-cs"/>
              </a:rPr>
              <a:t>Green</a:t>
            </a:r>
            <a:r>
              <a:rPr lang="en-US" sz="2400" kern="1200" dirty="0">
                <a:solidFill>
                  <a:schemeClr val="tx1"/>
                </a:solidFill>
                <a:latin typeface="+mj-lt"/>
                <a:ea typeface="+mj-ea"/>
                <a:cs typeface="+mj-cs"/>
              </a:rPr>
              <a:t> is a balance credit.</a:t>
            </a:r>
            <a:endParaRPr lang="en-US" kern="1200" dirty="0">
              <a:solidFill>
                <a:schemeClr val="tx1"/>
              </a:solidFill>
              <a:latin typeface="+mj-lt"/>
              <a:ea typeface="+mj-ea"/>
              <a:cs typeface="+mj-cs"/>
            </a:endParaRPr>
          </a:p>
        </p:txBody>
      </p:sp>
      <p:cxnSp>
        <p:nvCxnSpPr>
          <p:cNvPr id="26" name="Straight Connector 2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29"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30"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
        <p:nvSpPr>
          <p:cNvPr id="6" name="Title 13">
            <a:extLst>
              <a:ext uri="{FF2B5EF4-FFF2-40B4-BE49-F238E27FC236}">
                <a16:creationId xmlns:a16="http://schemas.microsoft.com/office/drawing/2014/main" id="{F1428733-EDA0-7BFD-598A-9E3F95526470}"/>
              </a:ext>
            </a:extLst>
          </p:cNvPr>
          <p:cNvSpPr txBox="1">
            <a:spLocks/>
          </p:cNvSpPr>
          <p:nvPr/>
        </p:nvSpPr>
        <p:spPr>
          <a:xfrm>
            <a:off x="416560" y="632459"/>
            <a:ext cx="4489831" cy="1318261"/>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lang="en-US" sz="7200" kern="1200">
                <a:solidFill>
                  <a:schemeClr val="accent2">
                    <a:lumMod val="50000"/>
                  </a:schemeClr>
                </a:solidFill>
                <a:latin typeface="+mj-lt"/>
                <a:ea typeface="+mn-ea"/>
                <a:cs typeface="+mn-cs"/>
              </a:defRPr>
            </a:lvl1pPr>
          </a:lstStyle>
          <a:p>
            <a:r>
              <a:rPr lang="en-US" sz="4800" b="1" dirty="0"/>
              <a:t>Returning Families — Check Finances First!</a:t>
            </a:r>
          </a:p>
        </p:txBody>
      </p:sp>
      <p:cxnSp>
        <p:nvCxnSpPr>
          <p:cNvPr id="10" name="Connector: Elbow 9">
            <a:extLst>
              <a:ext uri="{FF2B5EF4-FFF2-40B4-BE49-F238E27FC236}">
                <a16:creationId xmlns:a16="http://schemas.microsoft.com/office/drawing/2014/main" id="{76365185-8092-8171-17B7-BB55D8AF8A48}"/>
              </a:ext>
            </a:extLst>
          </p:cNvPr>
          <p:cNvCxnSpPr>
            <a:cxnSpLocks/>
          </p:cNvCxnSpPr>
          <p:nvPr/>
        </p:nvCxnSpPr>
        <p:spPr>
          <a:xfrm flipV="1">
            <a:off x="4754880" y="2942452"/>
            <a:ext cx="1660407" cy="1582755"/>
          </a:xfrm>
          <a:prstGeom prst="bentConnector3">
            <a:avLst>
              <a:gd name="adj1" fmla="val 5367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pic>
        <p:nvPicPr>
          <p:cNvPr id="19" name="Picture 18">
            <a:extLst>
              <a:ext uri="{FF2B5EF4-FFF2-40B4-BE49-F238E27FC236}">
                <a16:creationId xmlns:a16="http://schemas.microsoft.com/office/drawing/2014/main" id="{05955388-F512-8391-C06D-4D7065154752}"/>
              </a:ext>
            </a:extLst>
          </p:cNvPr>
          <p:cNvPicPr>
            <a:picLocks noChangeAspect="1"/>
          </p:cNvPicPr>
          <p:nvPr/>
        </p:nvPicPr>
        <p:blipFill>
          <a:blip r:embed="rId2"/>
          <a:stretch>
            <a:fillRect/>
          </a:stretch>
        </p:blipFill>
        <p:spPr>
          <a:xfrm>
            <a:off x="6617902" y="1851862"/>
            <a:ext cx="4517722" cy="1572670"/>
          </a:xfrm>
          <a:prstGeom prst="rect">
            <a:avLst/>
          </a:prstGeom>
        </p:spPr>
      </p:pic>
      <p:cxnSp>
        <p:nvCxnSpPr>
          <p:cNvPr id="34" name="Connector: Elbow 33">
            <a:extLst>
              <a:ext uri="{FF2B5EF4-FFF2-40B4-BE49-F238E27FC236}">
                <a16:creationId xmlns:a16="http://schemas.microsoft.com/office/drawing/2014/main" id="{97AE086C-EA21-65DC-0ABD-0427E3139E64}"/>
              </a:ext>
            </a:extLst>
          </p:cNvPr>
          <p:cNvCxnSpPr>
            <a:cxnSpLocks/>
          </p:cNvCxnSpPr>
          <p:nvPr/>
        </p:nvCxnSpPr>
        <p:spPr>
          <a:xfrm>
            <a:off x="4754880" y="4893172"/>
            <a:ext cx="1660407" cy="613548"/>
          </a:xfrm>
          <a:prstGeom prst="bentConnector3">
            <a:avLst>
              <a:gd name="adj1" fmla="val 50000"/>
            </a:avLst>
          </a:prstGeom>
          <a:ln w="38100">
            <a:solidFill>
              <a:srgbClr val="00B050"/>
            </a:solidFill>
            <a:tailEnd type="triangle"/>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900007BE-533D-FB1E-F1BD-619704061E5B}"/>
              </a:ext>
            </a:extLst>
          </p:cNvPr>
          <p:cNvPicPr>
            <a:picLocks noChangeAspect="1"/>
          </p:cNvPicPr>
          <p:nvPr/>
        </p:nvPicPr>
        <p:blipFill>
          <a:blip r:embed="rId3"/>
          <a:stretch>
            <a:fillRect/>
          </a:stretch>
        </p:blipFill>
        <p:spPr>
          <a:xfrm>
            <a:off x="6617901" y="4219245"/>
            <a:ext cx="4517719" cy="1800878"/>
          </a:xfrm>
          <a:prstGeom prst="rect">
            <a:avLst/>
          </a:prstGeom>
        </p:spPr>
      </p:pic>
    </p:spTree>
    <p:extLst>
      <p:ext uri="{BB962C8B-B14F-4D97-AF65-F5344CB8AC3E}">
        <p14:creationId xmlns:p14="http://schemas.microsoft.com/office/powerpoint/2010/main" val="949782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26D73C-0BCF-452F-13BC-0E6A9C9F60FE}"/>
              </a:ext>
            </a:extLst>
          </p:cNvPr>
          <p:cNvSpPr>
            <a:spLocks noGrp="1"/>
          </p:cNvSpPr>
          <p:nvPr>
            <p:ph type="sldNum" sz="quarter" idx="4"/>
          </p:nvPr>
        </p:nvSpPr>
        <p:spPr/>
        <p:txBody>
          <a:bodyPr/>
          <a:lstStyle/>
          <a:p>
            <a:fld id="{294A09A9-5501-47C1-A89A-A340965A2BE2}" type="slidenum">
              <a:rPr lang="en-US" smtClean="0"/>
              <a:pPr/>
              <a:t>9</a:t>
            </a:fld>
            <a:endParaRPr lang="en-US" dirty="0"/>
          </a:p>
        </p:txBody>
      </p:sp>
      <p:sp>
        <p:nvSpPr>
          <p:cNvPr id="5" name="Title 4">
            <a:extLst>
              <a:ext uri="{FF2B5EF4-FFF2-40B4-BE49-F238E27FC236}">
                <a16:creationId xmlns:a16="http://schemas.microsoft.com/office/drawing/2014/main" id="{2715AAC3-CE5D-D6BB-9698-1A39ED745C24}"/>
              </a:ext>
            </a:extLst>
          </p:cNvPr>
          <p:cNvSpPr>
            <a:spLocks noGrp="1"/>
          </p:cNvSpPr>
          <p:nvPr>
            <p:ph type="title"/>
          </p:nvPr>
        </p:nvSpPr>
        <p:spPr>
          <a:xfrm>
            <a:off x="7823200" y="348253"/>
            <a:ext cx="3778249" cy="5056867"/>
          </a:xfrm>
        </p:spPr>
        <p:txBody>
          <a:bodyPr>
            <a:normAutofit fontScale="90000"/>
          </a:bodyPr>
          <a:lstStyle/>
          <a:p>
            <a:r>
              <a:rPr lang="en-US" dirty="0">
                <a:solidFill>
                  <a:schemeClr val="tx1"/>
                </a:solidFill>
              </a:rPr>
              <a:t>Within </a:t>
            </a:r>
            <a:r>
              <a:rPr lang="en-US" b="1" dirty="0">
                <a:solidFill>
                  <a:schemeClr val="tx1"/>
                </a:solidFill>
              </a:rPr>
              <a:t>Finances</a:t>
            </a:r>
            <a:r>
              <a:rPr lang="en-US" dirty="0">
                <a:solidFill>
                  <a:schemeClr val="tx1"/>
                </a:solidFill>
              </a:rPr>
              <a:t>, you can view your Student’s total balance.</a:t>
            </a:r>
            <a:br>
              <a:rPr lang="en-US" dirty="0">
                <a:solidFill>
                  <a:schemeClr val="tx1"/>
                </a:solidFill>
              </a:rPr>
            </a:br>
            <a:br>
              <a:rPr lang="en-US" dirty="0">
                <a:solidFill>
                  <a:schemeClr val="tx1"/>
                </a:solidFill>
              </a:rPr>
            </a:br>
            <a:r>
              <a:rPr lang="en-US" dirty="0">
                <a:solidFill>
                  <a:schemeClr val="tx1"/>
                </a:solidFill>
              </a:rPr>
              <a:t>At the beginning of the year, </a:t>
            </a:r>
            <a:r>
              <a:rPr lang="en-US" b="1" dirty="0">
                <a:solidFill>
                  <a:schemeClr val="tx1"/>
                </a:solidFill>
              </a:rPr>
              <a:t>fixed payment </a:t>
            </a:r>
            <a:r>
              <a:rPr lang="en-US" dirty="0">
                <a:solidFill>
                  <a:schemeClr val="tx1"/>
                </a:solidFill>
              </a:rPr>
              <a:t>charges will be billed to your Student, such as the $35.00 music activity fee.</a:t>
            </a:r>
            <a:br>
              <a:rPr lang="en-US" dirty="0">
                <a:solidFill>
                  <a:schemeClr val="tx1"/>
                </a:solidFill>
              </a:rPr>
            </a:br>
            <a:br>
              <a:rPr lang="en-US" dirty="0">
                <a:solidFill>
                  <a:schemeClr val="tx1"/>
                </a:solidFill>
              </a:rPr>
            </a:br>
            <a:r>
              <a:rPr lang="en-US" dirty="0">
                <a:solidFill>
                  <a:schemeClr val="tx1"/>
                </a:solidFill>
              </a:rPr>
              <a:t>If your Student fundraises, then a balance will show up in the </a:t>
            </a:r>
            <a:r>
              <a:rPr lang="en-US" b="1" dirty="0">
                <a:solidFill>
                  <a:schemeClr val="tx1"/>
                </a:solidFill>
              </a:rPr>
              <a:t>Fundraising Activity</a:t>
            </a:r>
            <a:r>
              <a:rPr lang="en-US" dirty="0">
                <a:solidFill>
                  <a:schemeClr val="tx1"/>
                </a:solidFill>
              </a:rPr>
              <a:t> section.</a:t>
            </a:r>
            <a:br>
              <a:rPr lang="en-US" dirty="0">
                <a:solidFill>
                  <a:schemeClr val="tx1"/>
                </a:solidFill>
              </a:rPr>
            </a:br>
            <a:br>
              <a:rPr lang="en-US" dirty="0">
                <a:solidFill>
                  <a:schemeClr val="tx1"/>
                </a:solidFill>
              </a:rPr>
            </a:br>
            <a:r>
              <a:rPr lang="en-US" dirty="0">
                <a:solidFill>
                  <a:schemeClr val="tx1"/>
                </a:solidFill>
              </a:rPr>
              <a:t>If your Student owes fees, please send in a check or pay on the APS online payment portal.</a:t>
            </a:r>
          </a:p>
        </p:txBody>
      </p:sp>
      <p:sp>
        <p:nvSpPr>
          <p:cNvPr id="9" name="Arrow: Left 8">
            <a:extLst>
              <a:ext uri="{FF2B5EF4-FFF2-40B4-BE49-F238E27FC236}">
                <a16:creationId xmlns:a16="http://schemas.microsoft.com/office/drawing/2014/main" id="{6DE4A741-6314-FE21-31F2-3DC442756D5C}"/>
              </a:ext>
            </a:extLst>
          </p:cNvPr>
          <p:cNvSpPr/>
          <p:nvPr/>
        </p:nvSpPr>
        <p:spPr>
          <a:xfrm>
            <a:off x="7071360" y="2174240"/>
            <a:ext cx="751840" cy="203200"/>
          </a:xfrm>
          <a:prstGeom prst="leftArrow">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AC98752-6E42-6EDE-A2CC-03658218A64B}"/>
              </a:ext>
            </a:extLst>
          </p:cNvPr>
          <p:cNvPicPr>
            <a:picLocks noChangeAspect="1"/>
          </p:cNvPicPr>
          <p:nvPr/>
        </p:nvPicPr>
        <p:blipFill>
          <a:blip r:embed="rId2"/>
          <a:stretch>
            <a:fillRect/>
          </a:stretch>
        </p:blipFill>
        <p:spPr>
          <a:xfrm>
            <a:off x="390357" y="525650"/>
            <a:ext cx="6534486" cy="5054860"/>
          </a:xfrm>
          <a:prstGeom prst="rect">
            <a:avLst/>
          </a:prstGeom>
        </p:spPr>
      </p:pic>
    </p:spTree>
    <p:extLst>
      <p:ext uri="{BB962C8B-B14F-4D97-AF65-F5344CB8AC3E}">
        <p14:creationId xmlns:p14="http://schemas.microsoft.com/office/powerpoint/2010/main" val="278964836"/>
      </p:ext>
    </p:extLst>
  </p:cSld>
  <p:clrMapOvr>
    <a:masterClrMapping/>
  </p:clrMapOvr>
</p:sld>
</file>

<file path=ppt/theme/theme1.xml><?xml version="1.0" encoding="utf-8"?>
<a:theme xmlns:a="http://schemas.openxmlformats.org/drawingml/2006/main" name="Office Theme">
  <a:themeElements>
    <a:clrScheme name="Minimalist Presentation">
      <a:dk1>
        <a:sysClr val="windowText" lastClr="000000"/>
      </a:dk1>
      <a:lt1>
        <a:sysClr val="window" lastClr="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Biome Light"/>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color presentation_Win32_LW_v2.potx" id="{B7F4C684-7BE5-4BD8-BEBE-7F207A45F474}" vid="{9091DE1E-F617-4C59-950B-F96736B889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976319-4513-485C-AD3A-E56C39927A38}">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A1B7BBB-8F46-4BA8-85EC-2ECC1D2E3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A10211-FBDE-44DA-8AD6-29E596B297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{3D05C07A-C79A-4740-96A5-53E0CC9F8F2B}tf16411245_win32</Template>
  <TotalTime>8236</TotalTime>
  <Words>551</Words>
  <Application>Microsoft Macintosh PowerPoint</Application>
  <PresentationFormat>Widescreen</PresentationFormat>
  <Paragraphs>31</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Biome Light</vt:lpstr>
      <vt:lpstr>Calibri</vt:lpstr>
      <vt:lpstr>Open Sans</vt:lpstr>
      <vt:lpstr>Office Theme</vt:lpstr>
      <vt:lpstr>CHARMS USER GUIDE</vt:lpstr>
      <vt:lpstr>First Time User</vt:lpstr>
      <vt:lpstr>OOPs?</vt:lpstr>
      <vt:lpstr>Once you enter the Parent Area, you should see this screen:  Enter your Student Area Password, then click Enter.  If you are new to CHARMS, your APS Student ID will be your Student Area Password.   After you first log in, you will be asked set-up a Student Area Password and Hint.</vt:lpstr>
      <vt:lpstr>If you used CHARMS last school year, your Student Area Password is the one that you set last year.  If you have forgotten your password, email your music teacher to reset your password back to your child’s APS Student ID number.</vt:lpstr>
      <vt:lpstr>Once you enter CHARMS, the top right-hand side will show the Student’s name.   Here, we have Ludwig Van Woodlawn!  On the main menu, you can update your contact info, change passwords, or check finances.  </vt:lpstr>
      <vt:lpstr>Make sure your Student’s info is listed correctly and update accordingly!</vt:lpstr>
      <vt:lpstr>Returning families are recommended to check if they have any carryover balances.  Carryover balances are shown in the Miscellaneous Balance Due line. Red is a balance owed, while Green is a balance credit.</vt:lpstr>
      <vt:lpstr>Within Finances, you can view your Student’s total balance.  At the beginning of the year, fixed payment charges will be billed to your Student, such as the $35.00 music activity fee.  If your Student fundraises, then a balance will show up in the Fundraising Activity section.  If your Student owes fees, please send in a check or pay on the APS online payment portal.</vt:lpstr>
      <vt:lpstr>Once you have paid your Student’s fees, the paid by information should appear in your Student’s section. Here, Ludwig van Woodlawn, Sr. paid $35.00 for the Music Activity fee by check. The balance now reflects $0.00 monies owed.</vt:lpstr>
      <vt:lpstr>Click on the Home button to return to the main menu.  Or  Click on Exit Charms when you are done!</vt:lpstr>
      <vt:lpstr>Should you have any questions about CHARMS, please feel welcomed to ask us!    Please email our Music Department Parent Treasurer, Mary Tang at ucascva@gmail.com if you have financial statement questions.    We hope this helps you navigate CHARMS easier! The use of CHARMS helps us keep track of our many music department 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CHARMS USER GUIDE</dc:title>
  <dc:creator>Mary Tang</dc:creator>
  <cp:lastModifiedBy>Podolski, Bill</cp:lastModifiedBy>
  <cp:revision>6</cp:revision>
  <dcterms:created xsi:type="dcterms:W3CDTF">2022-08-31T03:04:43Z</dcterms:created>
  <dcterms:modified xsi:type="dcterms:W3CDTF">2022-10-02T23:04:47Z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